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6" r:id="rId4"/>
    <p:sldId id="258" r:id="rId5"/>
    <p:sldId id="267" r:id="rId6"/>
    <p:sldId id="259" r:id="rId7"/>
    <p:sldId id="268" r:id="rId8"/>
    <p:sldId id="260" r:id="rId9"/>
    <p:sldId id="261" r:id="rId10"/>
    <p:sldId id="262" r:id="rId11"/>
    <p:sldId id="263" r:id="rId12"/>
    <p:sldId id="264" r:id="rId13"/>
    <p:sldId id="265" r:id="rId14"/>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9" d="100"/>
          <a:sy n="49" d="100"/>
        </p:scale>
        <p:origin x="376"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3822489" y="1919297"/>
            <a:ext cx="4465955" cy="6448425"/>
          </a:xfrm>
          <a:custGeom>
            <a:avLst/>
            <a:gdLst/>
            <a:ahLst/>
            <a:cxnLst/>
            <a:rect l="l" t="t" r="r" b="b"/>
            <a:pathLst>
              <a:path w="4465955" h="6448425">
                <a:moveTo>
                  <a:pt x="3224212" y="6448423"/>
                </a:moveTo>
                <a:lnTo>
                  <a:pt x="0" y="3225461"/>
                </a:lnTo>
                <a:lnTo>
                  <a:pt x="3224211" y="0"/>
                </a:lnTo>
                <a:lnTo>
                  <a:pt x="4465510" y="1241778"/>
                </a:lnTo>
                <a:lnTo>
                  <a:pt x="4465510" y="5207606"/>
                </a:lnTo>
                <a:lnTo>
                  <a:pt x="3224212" y="6448423"/>
                </a:lnTo>
                <a:close/>
              </a:path>
            </a:pathLst>
          </a:custGeom>
          <a:solidFill>
            <a:srgbClr val="484B67"/>
          </a:solidFill>
        </p:spPr>
        <p:txBody>
          <a:bodyPr wrap="square" lIns="0" tIns="0" rIns="0" bIns="0" rtlCol="0"/>
          <a:lstStyle/>
          <a:p>
            <a:endParaRPr/>
          </a:p>
        </p:txBody>
      </p:sp>
      <p:sp>
        <p:nvSpPr>
          <p:cNvPr id="2" name="Holder 2"/>
          <p:cNvSpPr>
            <a:spLocks noGrp="1"/>
          </p:cNvSpPr>
          <p:nvPr>
            <p:ph type="ctrTitle"/>
          </p:nvPr>
        </p:nvSpPr>
        <p:spPr>
          <a:xfrm>
            <a:off x="1818195" y="2472896"/>
            <a:ext cx="14664309" cy="140842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imSun"/>
                <a:cs typeface="SimSu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imSun"/>
                <a:cs typeface="SimSun"/>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imSun"/>
                <a:cs typeface="SimSu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8"/>
                </a:lnTo>
                <a:lnTo>
                  <a:pt x="1738312" y="3476624"/>
                </a:lnTo>
                <a:close/>
              </a:path>
            </a:pathLst>
          </a:custGeom>
          <a:solidFill>
            <a:srgbClr val="484B67"/>
          </a:solidFill>
        </p:spPr>
        <p:txBody>
          <a:bodyPr wrap="square" lIns="0" tIns="0" rIns="0" bIns="0" rtlCol="0"/>
          <a:lstStyle/>
          <a:p>
            <a:endParaRPr/>
          </a:p>
        </p:txBody>
      </p:sp>
      <p:sp>
        <p:nvSpPr>
          <p:cNvPr id="18" name="bg object 18"/>
          <p:cNvSpPr/>
          <p:nvPr/>
        </p:nvSpPr>
        <p:spPr>
          <a:xfrm>
            <a:off x="8716814"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19" name="bg object 19"/>
          <p:cNvSpPr/>
          <p:nvPr/>
        </p:nvSpPr>
        <p:spPr>
          <a:xfrm>
            <a:off x="8132499" y="8057499"/>
            <a:ext cx="2371725" cy="2230120"/>
          </a:xfrm>
          <a:custGeom>
            <a:avLst/>
            <a:gdLst/>
            <a:ahLst/>
            <a:cxnLst/>
            <a:rect l="l" t="t" r="r" b="b"/>
            <a:pathLst>
              <a:path w="2371725" h="2230120">
                <a:moveTo>
                  <a:pt x="774403" y="2229500"/>
                </a:moveTo>
                <a:lnTo>
                  <a:pt x="490625" y="2229500"/>
                </a:lnTo>
                <a:lnTo>
                  <a:pt x="0" y="1740812"/>
                </a:lnTo>
                <a:lnTo>
                  <a:pt x="1738312" y="0"/>
                </a:lnTo>
                <a:lnTo>
                  <a:pt x="2371108" y="632795"/>
                </a:lnTo>
                <a:lnTo>
                  <a:pt x="774403" y="2229500"/>
                </a:lnTo>
                <a:close/>
              </a:path>
            </a:pathLst>
          </a:custGeom>
          <a:solidFill>
            <a:srgbClr val="6FB0D9"/>
          </a:solidFill>
        </p:spPr>
        <p:txBody>
          <a:bodyPr wrap="square" lIns="0" tIns="0" rIns="0" bIns="0" rtlCol="0"/>
          <a:lstStyle/>
          <a:p>
            <a:endParaRPr/>
          </a:p>
        </p:txBody>
      </p:sp>
      <p:sp>
        <p:nvSpPr>
          <p:cNvPr id="20" name="bg object 20"/>
          <p:cNvSpPr/>
          <p:nvPr/>
        </p:nvSpPr>
        <p:spPr>
          <a:xfrm>
            <a:off x="11900000" y="6899999"/>
            <a:ext cx="5772150" cy="3387090"/>
          </a:xfrm>
          <a:custGeom>
            <a:avLst/>
            <a:gdLst/>
            <a:ahLst/>
            <a:cxnLst/>
            <a:rect l="l" t="t" r="r" b="b"/>
            <a:pathLst>
              <a:path w="5772150" h="3387090">
                <a:moveTo>
                  <a:pt x="5271438" y="3387000"/>
                </a:moveTo>
                <a:lnTo>
                  <a:pt x="501140" y="3387000"/>
                </a:lnTo>
                <a:lnTo>
                  <a:pt x="0" y="2886076"/>
                </a:lnTo>
                <a:lnTo>
                  <a:pt x="2887321" y="0"/>
                </a:lnTo>
                <a:lnTo>
                  <a:pt x="5772144" y="2886076"/>
                </a:lnTo>
                <a:lnTo>
                  <a:pt x="5271438" y="3387000"/>
                </a:lnTo>
                <a:close/>
              </a:path>
            </a:pathLst>
          </a:custGeom>
          <a:solidFill>
            <a:srgbClr val="6FB0D9"/>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7246684" y="2889116"/>
            <a:ext cx="3807330" cy="825500"/>
          </a:xfrm>
          <a:prstGeom prst="rect">
            <a:avLst/>
          </a:prstGeom>
        </p:spPr>
        <p:txBody>
          <a:bodyPr wrap="square" lIns="0" tIns="0" rIns="0" bIns="0">
            <a:spAutoFit/>
          </a:bodyPr>
          <a:lstStyle>
            <a:lvl1pPr>
              <a:defRPr sz="5250" b="0" i="0">
                <a:solidFill>
                  <a:schemeClr val="bg1"/>
                </a:solidFill>
                <a:latin typeface="SimSun"/>
                <a:cs typeface="SimSun"/>
              </a:defRPr>
            </a:lvl1pPr>
          </a:lstStyle>
          <a:p>
            <a:endParaRPr/>
          </a:p>
        </p:txBody>
      </p:sp>
      <p:sp>
        <p:nvSpPr>
          <p:cNvPr id="3" name="Holder 3"/>
          <p:cNvSpPr>
            <a:spLocks noGrp="1"/>
          </p:cNvSpPr>
          <p:nvPr>
            <p:ph type="body" idx="1"/>
          </p:nvPr>
        </p:nvSpPr>
        <p:spPr>
          <a:xfrm>
            <a:off x="3567491" y="4765112"/>
            <a:ext cx="11165716" cy="324865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10/19/2023</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3552" y="2894177"/>
            <a:ext cx="8227695" cy="3865879"/>
          </a:xfrm>
          <a:prstGeom prst="rect">
            <a:avLst/>
          </a:prstGeom>
        </p:spPr>
        <p:txBody>
          <a:bodyPr vert="horz" wrap="square" lIns="0" tIns="195580" rIns="0" bIns="0" rtlCol="0">
            <a:spAutoFit/>
          </a:bodyPr>
          <a:lstStyle/>
          <a:p>
            <a:pPr marL="12700" marR="5080">
              <a:lnSpc>
                <a:spcPts val="7200"/>
              </a:lnSpc>
              <a:spcBef>
                <a:spcPts val="1540"/>
              </a:spcBef>
            </a:pPr>
            <a:r>
              <a:rPr sz="7200" spc="70" dirty="0">
                <a:solidFill>
                  <a:srgbClr val="FFFFFF"/>
                </a:solidFill>
                <a:latin typeface="Georgia"/>
                <a:cs typeface="Georgia"/>
              </a:rPr>
              <a:t>Accurate </a:t>
            </a:r>
            <a:r>
              <a:rPr sz="7200" spc="75" dirty="0">
                <a:solidFill>
                  <a:srgbClr val="FFFFFF"/>
                </a:solidFill>
                <a:latin typeface="Georgia"/>
                <a:cs typeface="Georgia"/>
              </a:rPr>
              <a:t> </a:t>
            </a:r>
            <a:r>
              <a:rPr sz="7200" spc="-55" dirty="0">
                <a:solidFill>
                  <a:srgbClr val="FFFFFF"/>
                </a:solidFill>
                <a:latin typeface="Georgia"/>
                <a:cs typeface="Georgia"/>
              </a:rPr>
              <a:t>Identification</a:t>
            </a:r>
            <a:r>
              <a:rPr sz="7200" spc="-190" dirty="0">
                <a:solidFill>
                  <a:srgbClr val="FFFFFF"/>
                </a:solidFill>
                <a:latin typeface="Georgia"/>
                <a:cs typeface="Georgia"/>
              </a:rPr>
              <a:t> </a:t>
            </a:r>
            <a:r>
              <a:rPr sz="7200" spc="85" dirty="0">
                <a:solidFill>
                  <a:srgbClr val="FFFFFF"/>
                </a:solidFill>
                <a:latin typeface="Georgia"/>
                <a:cs typeface="Georgia"/>
              </a:rPr>
              <a:t>of</a:t>
            </a:r>
            <a:r>
              <a:rPr sz="7200" spc="-185" dirty="0">
                <a:solidFill>
                  <a:srgbClr val="FFFFFF"/>
                </a:solidFill>
                <a:latin typeface="Georgia"/>
                <a:cs typeface="Georgia"/>
              </a:rPr>
              <a:t> </a:t>
            </a:r>
            <a:r>
              <a:rPr sz="7200" spc="-180" dirty="0">
                <a:solidFill>
                  <a:srgbClr val="FFFFFF"/>
                </a:solidFill>
                <a:latin typeface="Georgia"/>
                <a:cs typeface="Georgia"/>
              </a:rPr>
              <a:t>Dog </a:t>
            </a:r>
            <a:r>
              <a:rPr sz="7200" spc="-1725" dirty="0">
                <a:solidFill>
                  <a:srgbClr val="FFFFFF"/>
                </a:solidFill>
                <a:latin typeface="Georgia"/>
                <a:cs typeface="Georgia"/>
              </a:rPr>
              <a:t> </a:t>
            </a:r>
            <a:r>
              <a:rPr sz="7200" spc="10" dirty="0">
                <a:solidFill>
                  <a:srgbClr val="FFFFFF"/>
                </a:solidFill>
                <a:latin typeface="Georgia"/>
                <a:cs typeface="Georgia"/>
              </a:rPr>
              <a:t>Breeds </a:t>
            </a:r>
            <a:r>
              <a:rPr sz="7200" spc="35" dirty="0">
                <a:solidFill>
                  <a:srgbClr val="FFFFFF"/>
                </a:solidFill>
                <a:latin typeface="Georgia"/>
                <a:cs typeface="Georgia"/>
              </a:rPr>
              <a:t>through </a:t>
            </a:r>
            <a:r>
              <a:rPr sz="7200" spc="40" dirty="0">
                <a:solidFill>
                  <a:srgbClr val="FFFFFF"/>
                </a:solidFill>
                <a:latin typeface="Georgia"/>
                <a:cs typeface="Georgia"/>
              </a:rPr>
              <a:t> </a:t>
            </a:r>
            <a:r>
              <a:rPr sz="7200" spc="-130" dirty="0">
                <a:solidFill>
                  <a:srgbClr val="FFFFFF"/>
                </a:solidFill>
                <a:latin typeface="Georgia"/>
                <a:cs typeface="Georgia"/>
              </a:rPr>
              <a:t>Resnet50's</a:t>
            </a:r>
            <a:r>
              <a:rPr sz="7200" spc="-180" dirty="0">
                <a:solidFill>
                  <a:srgbClr val="FFFFFF"/>
                </a:solidFill>
                <a:latin typeface="Georgia"/>
                <a:cs typeface="Georgia"/>
              </a:rPr>
              <a:t> </a:t>
            </a:r>
            <a:r>
              <a:rPr sz="7200" spc="10" dirty="0">
                <a:solidFill>
                  <a:srgbClr val="FFFFFF"/>
                </a:solidFill>
                <a:latin typeface="Georgia"/>
                <a:cs typeface="Georgia"/>
              </a:rPr>
              <a:t>Power</a:t>
            </a:r>
            <a:endParaRPr sz="7200" dirty="0">
              <a:latin typeface="Georgia"/>
              <a:cs typeface="Georgia"/>
            </a:endParaRPr>
          </a:p>
        </p:txBody>
      </p:sp>
      <p:grpSp>
        <p:nvGrpSpPr>
          <p:cNvPr id="3" name="object 3"/>
          <p:cNvGrpSpPr/>
          <p:nvPr/>
        </p:nvGrpSpPr>
        <p:grpSpPr>
          <a:xfrm>
            <a:off x="9160071" y="816201"/>
            <a:ext cx="9128125" cy="8566785"/>
            <a:chOff x="9160071" y="816201"/>
            <a:chExt cx="9128125" cy="8566785"/>
          </a:xfrm>
        </p:grpSpPr>
        <p:pic>
          <p:nvPicPr>
            <p:cNvPr id="4" name="object 4"/>
            <p:cNvPicPr/>
            <p:nvPr/>
          </p:nvPicPr>
          <p:blipFill>
            <a:blip r:embed="rId2" cstate="print"/>
            <a:stretch>
              <a:fillRect/>
            </a:stretch>
          </p:blipFill>
          <p:spPr>
            <a:xfrm>
              <a:off x="9160071" y="4681987"/>
              <a:ext cx="5324393" cy="4700960"/>
            </a:xfrm>
            <a:prstGeom prst="rect">
              <a:avLst/>
            </a:prstGeom>
          </p:spPr>
        </p:pic>
        <p:pic>
          <p:nvPicPr>
            <p:cNvPr id="5" name="object 5"/>
            <p:cNvPicPr/>
            <p:nvPr/>
          </p:nvPicPr>
          <p:blipFill>
            <a:blip r:embed="rId3" cstate="print"/>
            <a:stretch>
              <a:fillRect/>
            </a:stretch>
          </p:blipFill>
          <p:spPr>
            <a:xfrm>
              <a:off x="12913952" y="816201"/>
              <a:ext cx="5374046" cy="659121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7997" cy="10286999"/>
            <a:chOff x="0" y="0"/>
            <a:chExt cx="18287997" cy="10286999"/>
          </a:xfrm>
        </p:grpSpPr>
        <p:pic>
          <p:nvPicPr>
            <p:cNvPr id="3" name="object 3"/>
            <p:cNvPicPr/>
            <p:nvPr/>
          </p:nvPicPr>
          <p:blipFill>
            <a:blip r:embed="rId2" cstate="print"/>
            <a:stretch>
              <a:fillRect/>
            </a:stretch>
          </p:blipFill>
          <p:spPr>
            <a:xfrm>
              <a:off x="0" y="0"/>
              <a:ext cx="18287997" cy="10286999"/>
            </a:xfrm>
            <a:prstGeom prst="rect">
              <a:avLst/>
            </a:prstGeom>
          </p:spPr>
        </p:pic>
        <p:sp>
          <p:nvSpPr>
            <p:cNvPr id="4" name="object 4"/>
            <p:cNvSpPr/>
            <p:nvPr/>
          </p:nvSpPr>
          <p:spPr>
            <a:xfrm>
              <a:off x="10005908" y="1227240"/>
              <a:ext cx="6448425" cy="6448425"/>
            </a:xfrm>
            <a:custGeom>
              <a:avLst/>
              <a:gdLst/>
              <a:ahLst/>
              <a:cxnLst/>
              <a:rect l="l" t="t" r="r" b="b"/>
              <a:pathLst>
                <a:path w="6448425" h="6448425">
                  <a:moveTo>
                    <a:pt x="3224212" y="6448424"/>
                  </a:moveTo>
                  <a:lnTo>
                    <a:pt x="0" y="3222962"/>
                  </a:lnTo>
                  <a:lnTo>
                    <a:pt x="3224212" y="0"/>
                  </a:lnTo>
                  <a:lnTo>
                    <a:pt x="6448424" y="3222961"/>
                  </a:lnTo>
                  <a:lnTo>
                    <a:pt x="3224212" y="6448424"/>
                  </a:lnTo>
                  <a:close/>
                </a:path>
              </a:pathLst>
            </a:custGeom>
            <a:solidFill>
              <a:srgbClr val="484B67"/>
            </a:solidFill>
          </p:spPr>
          <p:txBody>
            <a:bodyPr wrap="square" lIns="0" tIns="0" rIns="0" bIns="0" rtlCol="0"/>
            <a:lstStyle/>
            <a:p>
              <a:endParaRPr/>
            </a:p>
          </p:txBody>
        </p:sp>
        <p:sp>
          <p:nvSpPr>
            <p:cNvPr id="5" name="object 5"/>
            <p:cNvSpPr/>
            <p:nvPr/>
          </p:nvSpPr>
          <p:spPr>
            <a:xfrm>
              <a:off x="10598150" y="4761"/>
              <a:ext cx="7689847" cy="10277475"/>
            </a:xfrm>
            <a:custGeom>
              <a:avLst/>
              <a:gdLst/>
              <a:ahLst/>
              <a:cxnLst/>
              <a:rect l="l" t="t" r="r" b="b"/>
              <a:pathLst>
                <a:path w="7077075" h="10277475">
                  <a:moveTo>
                    <a:pt x="7077074" y="10277474"/>
                  </a:moveTo>
                  <a:lnTo>
                    <a:pt x="0" y="10277474"/>
                  </a:lnTo>
                  <a:lnTo>
                    <a:pt x="0" y="0"/>
                  </a:lnTo>
                  <a:lnTo>
                    <a:pt x="7077074" y="0"/>
                  </a:lnTo>
                  <a:lnTo>
                    <a:pt x="7077074" y="10277474"/>
                  </a:lnTo>
                  <a:close/>
                </a:path>
              </a:pathLst>
            </a:custGeom>
            <a:solidFill>
              <a:srgbClr val="282937"/>
            </a:solidFill>
          </p:spPr>
          <p:txBody>
            <a:bodyPr wrap="square" lIns="0" tIns="0" rIns="0" bIns="0" rtlCol="0"/>
            <a:lstStyle/>
            <a:p>
              <a:endParaRPr dirty="0"/>
            </a:p>
          </p:txBody>
        </p:sp>
      </p:grpSp>
      <p:sp>
        <p:nvSpPr>
          <p:cNvPr id="6" name="object 6"/>
          <p:cNvSpPr txBox="1">
            <a:spLocks noGrp="1"/>
          </p:cNvSpPr>
          <p:nvPr>
            <p:ph type="title"/>
          </p:nvPr>
        </p:nvSpPr>
        <p:spPr>
          <a:xfrm>
            <a:off x="13950950" y="224593"/>
            <a:ext cx="3750663" cy="728405"/>
          </a:xfrm>
          <a:prstGeom prst="rect">
            <a:avLst/>
          </a:prstGeom>
        </p:spPr>
        <p:txBody>
          <a:bodyPr vert="horz" wrap="square" lIns="0" tIns="12700" rIns="0" bIns="0" rtlCol="0">
            <a:spAutoFit/>
          </a:bodyPr>
          <a:lstStyle/>
          <a:p>
            <a:pPr marL="12700">
              <a:lnSpc>
                <a:spcPct val="100000"/>
              </a:lnSpc>
              <a:spcBef>
                <a:spcPts val="100"/>
              </a:spcBef>
            </a:pPr>
            <a:r>
              <a:rPr lang="en-US" sz="4650" dirty="0">
                <a:solidFill>
                  <a:schemeClr val="accent3"/>
                </a:solidFill>
                <a:latin typeface="Trebuchet MS" panose="020B0603020202020204" pitchFamily="34" charset="0"/>
              </a:rPr>
              <a:t>TESTING</a:t>
            </a:r>
            <a:endParaRPr sz="4650" dirty="0">
              <a:solidFill>
                <a:schemeClr val="accent3"/>
              </a:solidFill>
              <a:latin typeface="Trebuchet MS" panose="020B0603020202020204" pitchFamily="34" charset="0"/>
            </a:endParaRPr>
          </a:p>
        </p:txBody>
      </p:sp>
      <p:sp>
        <p:nvSpPr>
          <p:cNvPr id="7" name="object 7"/>
          <p:cNvSpPr txBox="1"/>
          <p:nvPr/>
        </p:nvSpPr>
        <p:spPr>
          <a:xfrm>
            <a:off x="11897024" y="5863356"/>
            <a:ext cx="6059805" cy="2951449"/>
          </a:xfrm>
          <a:prstGeom prst="rect">
            <a:avLst/>
          </a:prstGeom>
        </p:spPr>
        <p:txBody>
          <a:bodyPr vert="horz" wrap="square" lIns="0" tIns="27305" rIns="0" bIns="0" rtlCol="0">
            <a:spAutoFit/>
          </a:bodyPr>
          <a:lstStyle/>
          <a:p>
            <a:pPr marL="12700" marR="5080" indent="12700">
              <a:lnSpc>
                <a:spcPts val="3229"/>
              </a:lnSpc>
              <a:spcBef>
                <a:spcPts val="215"/>
              </a:spcBef>
            </a:pPr>
            <a:r>
              <a:rPr sz="2700" dirty="0">
                <a:solidFill>
                  <a:srgbClr val="FFFFFF"/>
                </a:solidFill>
                <a:latin typeface="Trebuchet MS"/>
                <a:cs typeface="Trebuchet MS"/>
              </a:rPr>
              <a:t>To </a:t>
            </a:r>
            <a:r>
              <a:rPr lang="en-US" sz="2700" dirty="0">
                <a:solidFill>
                  <a:srgbClr val="FFFFFF"/>
                </a:solidFill>
                <a:latin typeface="Trebuchet MS"/>
                <a:cs typeface="Trebuchet MS"/>
              </a:rPr>
              <a:t>test the performance of the designed model an image of a German Shepherd is taken as an input image.</a:t>
            </a:r>
          </a:p>
          <a:p>
            <a:pPr marL="12700" marR="5080" indent="12700">
              <a:lnSpc>
                <a:spcPts val="3229"/>
              </a:lnSpc>
              <a:spcBef>
                <a:spcPts val="215"/>
              </a:spcBef>
            </a:pPr>
            <a:endParaRPr lang="en-US" sz="2700" dirty="0">
              <a:solidFill>
                <a:srgbClr val="FFFFFF"/>
              </a:solidFill>
              <a:latin typeface="Trebuchet MS"/>
              <a:cs typeface="Trebuchet MS"/>
            </a:endParaRPr>
          </a:p>
          <a:p>
            <a:pPr marL="12700" marR="5080" indent="12700">
              <a:lnSpc>
                <a:spcPts val="3229"/>
              </a:lnSpc>
              <a:spcBef>
                <a:spcPts val="215"/>
              </a:spcBef>
            </a:pPr>
            <a:r>
              <a:rPr lang="en-US" sz="2700" dirty="0">
                <a:solidFill>
                  <a:srgbClr val="FFFFFF"/>
                </a:solidFill>
                <a:latin typeface="Trebuchet MS"/>
                <a:cs typeface="Trebuchet MS"/>
              </a:rPr>
              <a:t>As we can see the output of the model also predicts that the image belongs to a German Shepherd breed.</a:t>
            </a:r>
            <a:endParaRPr sz="2700" dirty="0">
              <a:latin typeface="Trebuchet MS"/>
              <a:cs typeface="Trebuchet MS"/>
            </a:endParaRPr>
          </a:p>
        </p:txBody>
      </p:sp>
      <p:pic>
        <p:nvPicPr>
          <p:cNvPr id="9" name="image5.jpeg" descr="Alsatian VS German Shepherd Dogs - Differences and Feature Comparison ...">
            <a:extLst>
              <a:ext uri="{FF2B5EF4-FFF2-40B4-BE49-F238E27FC236}">
                <a16:creationId xmlns:a16="http://schemas.microsoft.com/office/drawing/2014/main" id="{A99B7387-52B5-F3EC-B90E-6EED00DE13EC}"/>
              </a:ext>
            </a:extLst>
          </p:cNvPr>
          <p:cNvPicPr>
            <a:picLocks noChangeAspect="1"/>
          </p:cNvPicPr>
          <p:nvPr/>
        </p:nvPicPr>
        <p:blipFill>
          <a:blip r:embed="rId3" cstate="print"/>
          <a:stretch>
            <a:fillRect/>
          </a:stretch>
        </p:blipFill>
        <p:spPr>
          <a:xfrm>
            <a:off x="11508404" y="1118874"/>
            <a:ext cx="6448425" cy="38591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9477323" y="1271460"/>
            <a:ext cx="3620135" cy="805180"/>
          </a:xfrm>
          <a:prstGeom prst="rect">
            <a:avLst/>
          </a:prstGeom>
        </p:spPr>
        <p:txBody>
          <a:bodyPr vert="horz" wrap="square" lIns="0" tIns="14605" rIns="0" bIns="0" rtlCol="0">
            <a:spAutoFit/>
          </a:bodyPr>
          <a:lstStyle/>
          <a:p>
            <a:pPr marL="12700">
              <a:lnSpc>
                <a:spcPct val="100000"/>
              </a:lnSpc>
              <a:spcBef>
                <a:spcPts val="115"/>
              </a:spcBef>
            </a:pPr>
            <a:r>
              <a:rPr sz="5100" dirty="0">
                <a:latin typeface="Trebuchet MS" panose="020B0603020202020204" pitchFamily="34" charset="0"/>
              </a:rPr>
              <a:t>Applications</a:t>
            </a:r>
          </a:p>
        </p:txBody>
      </p:sp>
      <p:sp>
        <p:nvSpPr>
          <p:cNvPr id="12" name="object 12"/>
          <p:cNvSpPr txBox="1"/>
          <p:nvPr/>
        </p:nvSpPr>
        <p:spPr>
          <a:xfrm>
            <a:off x="9490418" y="3189521"/>
            <a:ext cx="7581265" cy="3192780"/>
          </a:xfrm>
          <a:prstGeom prst="rect">
            <a:avLst/>
          </a:prstGeom>
        </p:spPr>
        <p:txBody>
          <a:bodyPr vert="horz" wrap="square" lIns="0" tIns="12065" rIns="0" bIns="0" rtlCol="0">
            <a:spAutoFit/>
          </a:bodyPr>
          <a:lstStyle/>
          <a:p>
            <a:pPr marL="12700" marR="5080">
              <a:lnSpc>
                <a:spcPct val="100600"/>
              </a:lnSpc>
              <a:spcBef>
                <a:spcPts val="95"/>
              </a:spcBef>
            </a:pPr>
            <a:r>
              <a:rPr sz="2950" spc="-70" dirty="0">
                <a:solidFill>
                  <a:srgbClr val="FFFFFF"/>
                </a:solidFill>
                <a:latin typeface="Trebuchet MS"/>
                <a:cs typeface="Trebuchet MS"/>
              </a:rPr>
              <a:t>The </a:t>
            </a:r>
            <a:r>
              <a:rPr sz="2950" spc="-120" dirty="0">
                <a:solidFill>
                  <a:srgbClr val="FFFFFF"/>
                </a:solidFill>
                <a:latin typeface="Trebuchet MS"/>
                <a:cs typeface="Trebuchet MS"/>
              </a:rPr>
              <a:t>accurate </a:t>
            </a:r>
            <a:r>
              <a:rPr sz="2950" spc="60" dirty="0">
                <a:solidFill>
                  <a:srgbClr val="FFFFFF"/>
                </a:solidFill>
                <a:latin typeface="Trebuchet MS"/>
                <a:cs typeface="Trebuchet MS"/>
              </a:rPr>
              <a:t>dog </a:t>
            </a:r>
            <a:r>
              <a:rPr sz="2950" spc="-105" dirty="0">
                <a:solidFill>
                  <a:srgbClr val="FFFFFF"/>
                </a:solidFill>
                <a:latin typeface="Trebuchet MS"/>
                <a:cs typeface="Trebuchet MS"/>
              </a:rPr>
              <a:t>breed </a:t>
            </a:r>
            <a:r>
              <a:rPr sz="2950" spc="-75" dirty="0">
                <a:solidFill>
                  <a:srgbClr val="FFFFFF"/>
                </a:solidFill>
                <a:latin typeface="Trebuchet MS"/>
                <a:cs typeface="Trebuchet MS"/>
              </a:rPr>
              <a:t>identiﬁcation </a:t>
            </a:r>
            <a:r>
              <a:rPr sz="2950" spc="-65" dirty="0">
                <a:solidFill>
                  <a:srgbClr val="FFFFFF"/>
                </a:solidFill>
                <a:latin typeface="Trebuchet MS"/>
                <a:cs typeface="Trebuchet MS"/>
              </a:rPr>
              <a:t>provided </a:t>
            </a:r>
            <a:r>
              <a:rPr sz="2950" spc="-875" dirty="0">
                <a:solidFill>
                  <a:srgbClr val="FFFFFF"/>
                </a:solidFill>
                <a:latin typeface="Trebuchet MS"/>
                <a:cs typeface="Trebuchet MS"/>
              </a:rPr>
              <a:t> </a:t>
            </a:r>
            <a:r>
              <a:rPr sz="2950" spc="-25" dirty="0">
                <a:solidFill>
                  <a:srgbClr val="FFFFFF"/>
                </a:solidFill>
                <a:latin typeface="Trebuchet MS"/>
                <a:cs typeface="Trebuchet MS"/>
              </a:rPr>
              <a:t>by </a:t>
            </a:r>
            <a:r>
              <a:rPr sz="2950" spc="-20" dirty="0">
                <a:solidFill>
                  <a:srgbClr val="FFFFFF"/>
                </a:solidFill>
                <a:latin typeface="Trebuchet MS"/>
                <a:cs typeface="Trebuchet MS"/>
              </a:rPr>
              <a:t>Resnet50 </a:t>
            </a:r>
            <a:r>
              <a:rPr sz="2950" spc="-10" dirty="0">
                <a:solidFill>
                  <a:srgbClr val="FFFFFF"/>
                </a:solidFill>
                <a:latin typeface="Trebuchet MS"/>
                <a:cs typeface="Trebuchet MS"/>
              </a:rPr>
              <a:t>has many </a:t>
            </a:r>
            <a:r>
              <a:rPr sz="2950" spc="-105" dirty="0">
                <a:solidFill>
                  <a:srgbClr val="FFFFFF"/>
                </a:solidFill>
                <a:latin typeface="Trebuchet MS"/>
                <a:cs typeface="Trebuchet MS"/>
              </a:rPr>
              <a:t>applications. </a:t>
            </a:r>
            <a:r>
              <a:rPr sz="2950" spc="-75" dirty="0">
                <a:solidFill>
                  <a:srgbClr val="FFFFFF"/>
                </a:solidFill>
                <a:latin typeface="Trebuchet MS"/>
                <a:cs typeface="Trebuchet MS"/>
              </a:rPr>
              <a:t>It </a:t>
            </a:r>
            <a:r>
              <a:rPr sz="2950" spc="-80" dirty="0">
                <a:solidFill>
                  <a:srgbClr val="FFFFFF"/>
                </a:solidFill>
                <a:latin typeface="Trebuchet MS"/>
                <a:cs typeface="Trebuchet MS"/>
              </a:rPr>
              <a:t>can be </a:t>
            </a:r>
            <a:r>
              <a:rPr sz="2950" spc="-75" dirty="0">
                <a:solidFill>
                  <a:srgbClr val="FFFFFF"/>
                </a:solidFill>
                <a:latin typeface="Trebuchet MS"/>
                <a:cs typeface="Trebuchet MS"/>
              </a:rPr>
              <a:t> </a:t>
            </a:r>
            <a:r>
              <a:rPr sz="2950" spc="-55" dirty="0">
                <a:solidFill>
                  <a:srgbClr val="FFFFFF"/>
                </a:solidFill>
                <a:latin typeface="Trebuchet MS"/>
                <a:cs typeface="Trebuchet MS"/>
              </a:rPr>
              <a:t>u</a:t>
            </a:r>
            <a:r>
              <a:rPr sz="2950" spc="35" dirty="0">
                <a:solidFill>
                  <a:srgbClr val="FFFFFF"/>
                </a:solidFill>
                <a:latin typeface="Trebuchet MS"/>
                <a:cs typeface="Trebuchet MS"/>
              </a:rPr>
              <a:t>s</a:t>
            </a:r>
            <a:r>
              <a:rPr sz="2950" spc="-114" dirty="0">
                <a:solidFill>
                  <a:srgbClr val="FFFFFF"/>
                </a:solidFill>
                <a:latin typeface="Trebuchet MS"/>
                <a:cs typeface="Trebuchet MS"/>
              </a:rPr>
              <a:t>e</a:t>
            </a:r>
            <a:r>
              <a:rPr sz="2950" spc="-45" dirty="0">
                <a:solidFill>
                  <a:srgbClr val="FFFFFF"/>
                </a:solidFill>
                <a:latin typeface="Trebuchet MS"/>
                <a:cs typeface="Trebuchet MS"/>
              </a:rPr>
              <a:t>d</a:t>
            </a:r>
            <a:r>
              <a:rPr sz="2950" spc="-210" dirty="0">
                <a:solidFill>
                  <a:srgbClr val="FFFFFF"/>
                </a:solidFill>
                <a:latin typeface="Trebuchet MS"/>
                <a:cs typeface="Trebuchet MS"/>
              </a:rPr>
              <a:t> </a:t>
            </a:r>
            <a:r>
              <a:rPr sz="2950" spc="-185" dirty="0">
                <a:solidFill>
                  <a:srgbClr val="FFFFFF"/>
                </a:solidFill>
                <a:latin typeface="Trebuchet MS"/>
                <a:cs typeface="Trebuchet MS"/>
              </a:rPr>
              <a:t>i</a:t>
            </a:r>
            <a:r>
              <a:rPr sz="2950" spc="10" dirty="0">
                <a:solidFill>
                  <a:srgbClr val="FFFFFF"/>
                </a:solidFill>
                <a:latin typeface="Trebuchet MS"/>
                <a:cs typeface="Trebuchet MS"/>
              </a:rPr>
              <a:t>n</a:t>
            </a:r>
            <a:r>
              <a:rPr sz="2950" spc="-210" dirty="0">
                <a:solidFill>
                  <a:srgbClr val="FFFFFF"/>
                </a:solidFill>
                <a:latin typeface="Trebuchet MS"/>
                <a:cs typeface="Trebuchet MS"/>
              </a:rPr>
              <a:t> </a:t>
            </a:r>
            <a:r>
              <a:rPr sz="2950" spc="-50" dirty="0">
                <a:solidFill>
                  <a:srgbClr val="FFFFFF"/>
                </a:solidFill>
                <a:latin typeface="Trebuchet MS"/>
                <a:cs typeface="Trebuchet MS"/>
              </a:rPr>
              <a:t>d</a:t>
            </a:r>
            <a:r>
              <a:rPr sz="2950" spc="114" dirty="0">
                <a:solidFill>
                  <a:srgbClr val="FFFFFF"/>
                </a:solidFill>
                <a:latin typeface="Trebuchet MS"/>
                <a:cs typeface="Trebuchet MS"/>
              </a:rPr>
              <a:t>og</a:t>
            </a:r>
            <a:r>
              <a:rPr sz="2950" spc="-210" dirty="0">
                <a:solidFill>
                  <a:srgbClr val="FFFFFF"/>
                </a:solidFill>
                <a:latin typeface="Trebuchet MS"/>
                <a:cs typeface="Trebuchet MS"/>
              </a:rPr>
              <a:t> </a:t>
            </a:r>
            <a:r>
              <a:rPr sz="2950" spc="-55" dirty="0">
                <a:solidFill>
                  <a:srgbClr val="FFFFFF"/>
                </a:solidFill>
                <a:latin typeface="Trebuchet MS"/>
                <a:cs typeface="Trebuchet MS"/>
              </a:rPr>
              <a:t>b</a:t>
            </a:r>
            <a:r>
              <a:rPr sz="2950" spc="-195" dirty="0">
                <a:solidFill>
                  <a:srgbClr val="FFFFFF"/>
                </a:solidFill>
                <a:latin typeface="Trebuchet MS"/>
                <a:cs typeface="Trebuchet MS"/>
              </a:rPr>
              <a:t>r</a:t>
            </a:r>
            <a:r>
              <a:rPr sz="2950" spc="-114" dirty="0">
                <a:solidFill>
                  <a:srgbClr val="FFFFFF"/>
                </a:solidFill>
                <a:latin typeface="Trebuchet MS"/>
                <a:cs typeface="Trebuchet MS"/>
              </a:rPr>
              <a:t>ee</a:t>
            </a:r>
            <a:r>
              <a:rPr sz="2950" spc="-50" dirty="0">
                <a:solidFill>
                  <a:srgbClr val="FFFFFF"/>
                </a:solidFill>
                <a:latin typeface="Trebuchet MS"/>
                <a:cs typeface="Trebuchet MS"/>
              </a:rPr>
              <a:t>d</a:t>
            </a:r>
            <a:r>
              <a:rPr sz="2950" spc="-185" dirty="0">
                <a:solidFill>
                  <a:srgbClr val="FFFFFF"/>
                </a:solidFill>
                <a:latin typeface="Trebuchet MS"/>
                <a:cs typeface="Trebuchet MS"/>
              </a:rPr>
              <a:t>i</a:t>
            </a:r>
            <a:r>
              <a:rPr sz="2950" spc="5" dirty="0">
                <a:solidFill>
                  <a:srgbClr val="FFFFFF"/>
                </a:solidFill>
                <a:latin typeface="Trebuchet MS"/>
                <a:cs typeface="Trebuchet MS"/>
              </a:rPr>
              <a:t>n</a:t>
            </a:r>
            <a:r>
              <a:rPr sz="2950" spc="114" dirty="0">
                <a:solidFill>
                  <a:srgbClr val="FFFFFF"/>
                </a:solidFill>
                <a:latin typeface="Trebuchet MS"/>
                <a:cs typeface="Trebuchet MS"/>
              </a:rPr>
              <a:t>g</a:t>
            </a:r>
            <a:r>
              <a:rPr sz="2950" spc="-210" dirty="0">
                <a:solidFill>
                  <a:srgbClr val="FFFFFF"/>
                </a:solidFill>
                <a:latin typeface="Trebuchet MS"/>
                <a:cs typeface="Trebuchet MS"/>
              </a:rPr>
              <a:t> </a:t>
            </a:r>
            <a:r>
              <a:rPr sz="2950" spc="-105" dirty="0">
                <a:solidFill>
                  <a:srgbClr val="FFFFFF"/>
                </a:solidFill>
                <a:latin typeface="Trebuchet MS"/>
                <a:cs typeface="Trebuchet MS"/>
              </a:rPr>
              <a:t>t</a:t>
            </a:r>
            <a:r>
              <a:rPr sz="2950" spc="120" dirty="0">
                <a:solidFill>
                  <a:srgbClr val="FFFFFF"/>
                </a:solidFill>
                <a:latin typeface="Trebuchet MS"/>
                <a:cs typeface="Trebuchet MS"/>
              </a:rPr>
              <a:t>o</a:t>
            </a:r>
            <a:r>
              <a:rPr sz="2950" spc="-210" dirty="0">
                <a:solidFill>
                  <a:srgbClr val="FFFFFF"/>
                </a:solidFill>
                <a:latin typeface="Trebuchet MS"/>
                <a:cs typeface="Trebuchet MS"/>
              </a:rPr>
              <a:t> </a:t>
            </a:r>
            <a:r>
              <a:rPr sz="2950" spc="35" dirty="0">
                <a:solidFill>
                  <a:srgbClr val="FFFFFF"/>
                </a:solidFill>
                <a:latin typeface="Trebuchet MS"/>
                <a:cs typeface="Trebuchet MS"/>
              </a:rPr>
              <a:t>s</a:t>
            </a:r>
            <a:r>
              <a:rPr sz="2950" spc="-114" dirty="0">
                <a:solidFill>
                  <a:srgbClr val="FFFFFF"/>
                </a:solidFill>
                <a:latin typeface="Trebuchet MS"/>
                <a:cs typeface="Trebuchet MS"/>
              </a:rPr>
              <a:t>e</a:t>
            </a:r>
            <a:r>
              <a:rPr sz="2950" spc="-210" dirty="0">
                <a:solidFill>
                  <a:srgbClr val="FFFFFF"/>
                </a:solidFill>
                <a:latin typeface="Trebuchet MS"/>
                <a:cs typeface="Trebuchet MS"/>
              </a:rPr>
              <a:t>l</a:t>
            </a:r>
            <a:r>
              <a:rPr sz="2950" spc="-114" dirty="0">
                <a:solidFill>
                  <a:srgbClr val="FFFFFF"/>
                </a:solidFill>
                <a:latin typeface="Trebuchet MS"/>
                <a:cs typeface="Trebuchet MS"/>
              </a:rPr>
              <a:t>e</a:t>
            </a:r>
            <a:r>
              <a:rPr sz="2950" spc="-170" dirty="0">
                <a:solidFill>
                  <a:srgbClr val="FFFFFF"/>
                </a:solidFill>
                <a:latin typeface="Trebuchet MS"/>
                <a:cs typeface="Trebuchet MS"/>
              </a:rPr>
              <a:t>c</a:t>
            </a:r>
            <a:r>
              <a:rPr sz="2950" spc="-90" dirty="0">
                <a:solidFill>
                  <a:srgbClr val="FFFFFF"/>
                </a:solidFill>
                <a:latin typeface="Trebuchet MS"/>
                <a:cs typeface="Trebuchet MS"/>
              </a:rPr>
              <a:t>t</a:t>
            </a:r>
            <a:r>
              <a:rPr sz="2950" spc="-210" dirty="0">
                <a:solidFill>
                  <a:srgbClr val="FFFFFF"/>
                </a:solidFill>
                <a:latin typeface="Trebuchet MS"/>
                <a:cs typeface="Trebuchet MS"/>
              </a:rPr>
              <a:t> </a:t>
            </a:r>
            <a:r>
              <a:rPr sz="2950" spc="-95" dirty="0">
                <a:solidFill>
                  <a:srgbClr val="FFFFFF"/>
                </a:solidFill>
                <a:latin typeface="Trebuchet MS"/>
                <a:cs typeface="Trebuchet MS"/>
              </a:rPr>
              <a:t>t</a:t>
            </a:r>
            <a:r>
              <a:rPr sz="2950" dirty="0">
                <a:solidFill>
                  <a:srgbClr val="FFFFFF"/>
                </a:solidFill>
                <a:latin typeface="Trebuchet MS"/>
                <a:cs typeface="Trebuchet MS"/>
              </a:rPr>
              <a:t>h</a:t>
            </a:r>
            <a:r>
              <a:rPr sz="2950" spc="-110" dirty="0">
                <a:solidFill>
                  <a:srgbClr val="FFFFFF"/>
                </a:solidFill>
                <a:latin typeface="Trebuchet MS"/>
                <a:cs typeface="Trebuchet MS"/>
              </a:rPr>
              <a:t>e</a:t>
            </a:r>
            <a:r>
              <a:rPr sz="2950" spc="-210" dirty="0">
                <a:solidFill>
                  <a:srgbClr val="FFFFFF"/>
                </a:solidFill>
                <a:latin typeface="Trebuchet MS"/>
                <a:cs typeface="Trebuchet MS"/>
              </a:rPr>
              <a:t> </a:t>
            </a:r>
            <a:r>
              <a:rPr sz="2950" spc="-55" dirty="0">
                <a:solidFill>
                  <a:srgbClr val="FFFFFF"/>
                </a:solidFill>
                <a:latin typeface="Trebuchet MS"/>
                <a:cs typeface="Trebuchet MS"/>
              </a:rPr>
              <a:t>b</a:t>
            </a:r>
            <a:r>
              <a:rPr sz="2950" spc="-114" dirty="0">
                <a:solidFill>
                  <a:srgbClr val="FFFFFF"/>
                </a:solidFill>
                <a:latin typeface="Trebuchet MS"/>
                <a:cs typeface="Trebuchet MS"/>
              </a:rPr>
              <a:t>e</a:t>
            </a:r>
            <a:r>
              <a:rPr sz="2950" spc="35" dirty="0">
                <a:solidFill>
                  <a:srgbClr val="FFFFFF"/>
                </a:solidFill>
                <a:latin typeface="Trebuchet MS"/>
                <a:cs typeface="Trebuchet MS"/>
              </a:rPr>
              <a:t>s</a:t>
            </a:r>
            <a:r>
              <a:rPr sz="2950" spc="-75" dirty="0">
                <a:solidFill>
                  <a:srgbClr val="FFFFFF"/>
                </a:solidFill>
                <a:latin typeface="Trebuchet MS"/>
                <a:cs typeface="Trebuchet MS"/>
              </a:rPr>
              <a:t>t  </a:t>
            </a:r>
            <a:r>
              <a:rPr sz="2950" spc="-55" dirty="0">
                <a:solidFill>
                  <a:srgbClr val="FFFFFF"/>
                </a:solidFill>
                <a:latin typeface="Trebuchet MS"/>
                <a:cs typeface="Trebuchet MS"/>
              </a:rPr>
              <a:t>b</a:t>
            </a:r>
            <a:r>
              <a:rPr sz="2950" spc="-195" dirty="0">
                <a:solidFill>
                  <a:srgbClr val="FFFFFF"/>
                </a:solidFill>
                <a:latin typeface="Trebuchet MS"/>
                <a:cs typeface="Trebuchet MS"/>
              </a:rPr>
              <a:t>r</a:t>
            </a:r>
            <a:r>
              <a:rPr sz="2950" spc="-114" dirty="0">
                <a:solidFill>
                  <a:srgbClr val="FFFFFF"/>
                </a:solidFill>
                <a:latin typeface="Trebuchet MS"/>
                <a:cs typeface="Trebuchet MS"/>
              </a:rPr>
              <a:t>ee</a:t>
            </a:r>
            <a:r>
              <a:rPr sz="2950" spc="-50" dirty="0">
                <a:solidFill>
                  <a:srgbClr val="FFFFFF"/>
                </a:solidFill>
                <a:latin typeface="Trebuchet MS"/>
                <a:cs typeface="Trebuchet MS"/>
              </a:rPr>
              <a:t>d</a:t>
            </a:r>
            <a:r>
              <a:rPr sz="2950" spc="-185" dirty="0">
                <a:solidFill>
                  <a:srgbClr val="FFFFFF"/>
                </a:solidFill>
                <a:latin typeface="Trebuchet MS"/>
                <a:cs typeface="Trebuchet MS"/>
              </a:rPr>
              <a:t>i</a:t>
            </a:r>
            <a:r>
              <a:rPr sz="2950" spc="5" dirty="0">
                <a:solidFill>
                  <a:srgbClr val="FFFFFF"/>
                </a:solidFill>
                <a:latin typeface="Trebuchet MS"/>
                <a:cs typeface="Trebuchet MS"/>
              </a:rPr>
              <a:t>n</a:t>
            </a:r>
            <a:r>
              <a:rPr sz="2950" spc="114" dirty="0">
                <a:solidFill>
                  <a:srgbClr val="FFFFFF"/>
                </a:solidFill>
                <a:latin typeface="Trebuchet MS"/>
                <a:cs typeface="Trebuchet MS"/>
              </a:rPr>
              <a:t>g</a:t>
            </a:r>
            <a:r>
              <a:rPr sz="2950" spc="-210" dirty="0">
                <a:solidFill>
                  <a:srgbClr val="FFFFFF"/>
                </a:solidFill>
                <a:latin typeface="Trebuchet MS"/>
                <a:cs typeface="Trebuchet MS"/>
              </a:rPr>
              <a:t> </a:t>
            </a:r>
            <a:r>
              <a:rPr sz="2950" spc="-45" dirty="0">
                <a:solidFill>
                  <a:srgbClr val="FFFFFF"/>
                </a:solidFill>
                <a:latin typeface="Trebuchet MS"/>
                <a:cs typeface="Trebuchet MS"/>
              </a:rPr>
              <a:t>p</a:t>
            </a:r>
            <a:r>
              <a:rPr sz="2950" spc="-70" dirty="0">
                <a:solidFill>
                  <a:srgbClr val="FFFFFF"/>
                </a:solidFill>
                <a:latin typeface="Trebuchet MS"/>
                <a:cs typeface="Trebuchet MS"/>
              </a:rPr>
              <a:t>a</a:t>
            </a:r>
            <a:r>
              <a:rPr sz="2950" spc="-185" dirty="0">
                <a:solidFill>
                  <a:srgbClr val="FFFFFF"/>
                </a:solidFill>
                <a:latin typeface="Trebuchet MS"/>
                <a:cs typeface="Trebuchet MS"/>
              </a:rPr>
              <a:t>i</a:t>
            </a:r>
            <a:r>
              <a:rPr sz="2950" spc="-155" dirty="0">
                <a:solidFill>
                  <a:srgbClr val="FFFFFF"/>
                </a:solidFill>
                <a:latin typeface="Trebuchet MS"/>
                <a:cs typeface="Trebuchet MS"/>
              </a:rPr>
              <a:t>r</a:t>
            </a:r>
            <a:r>
              <a:rPr sz="2950" spc="35" dirty="0">
                <a:solidFill>
                  <a:srgbClr val="FFFFFF"/>
                </a:solidFill>
                <a:latin typeface="Trebuchet MS"/>
                <a:cs typeface="Trebuchet MS"/>
              </a:rPr>
              <a:t>s</a:t>
            </a:r>
            <a:r>
              <a:rPr sz="2950" spc="-459" dirty="0">
                <a:solidFill>
                  <a:srgbClr val="FFFFFF"/>
                </a:solidFill>
                <a:latin typeface="Trebuchet MS"/>
                <a:cs typeface="Trebuchet MS"/>
              </a:rPr>
              <a:t>,</a:t>
            </a:r>
            <a:r>
              <a:rPr sz="2950" spc="-210" dirty="0">
                <a:solidFill>
                  <a:srgbClr val="FFFFFF"/>
                </a:solidFill>
                <a:latin typeface="Trebuchet MS"/>
                <a:cs typeface="Trebuchet MS"/>
              </a:rPr>
              <a:t> </a:t>
            </a:r>
            <a:r>
              <a:rPr sz="2950" spc="-185" dirty="0">
                <a:solidFill>
                  <a:srgbClr val="FFFFFF"/>
                </a:solidFill>
                <a:latin typeface="Trebuchet MS"/>
                <a:cs typeface="Trebuchet MS"/>
              </a:rPr>
              <a:t>i</a:t>
            </a:r>
            <a:r>
              <a:rPr sz="2950" spc="10" dirty="0">
                <a:solidFill>
                  <a:srgbClr val="FFFFFF"/>
                </a:solidFill>
                <a:latin typeface="Trebuchet MS"/>
                <a:cs typeface="Trebuchet MS"/>
              </a:rPr>
              <a:t>n</a:t>
            </a:r>
            <a:r>
              <a:rPr sz="2950" spc="-210" dirty="0">
                <a:solidFill>
                  <a:srgbClr val="FFFFFF"/>
                </a:solidFill>
                <a:latin typeface="Trebuchet MS"/>
                <a:cs typeface="Trebuchet MS"/>
              </a:rPr>
              <a:t> </a:t>
            </a:r>
            <a:r>
              <a:rPr sz="2950" spc="-45" dirty="0">
                <a:solidFill>
                  <a:srgbClr val="FFFFFF"/>
                </a:solidFill>
                <a:latin typeface="Trebuchet MS"/>
                <a:cs typeface="Trebuchet MS"/>
              </a:rPr>
              <a:t>p</a:t>
            </a:r>
            <a:r>
              <a:rPr sz="2950" spc="-114" dirty="0">
                <a:solidFill>
                  <a:srgbClr val="FFFFFF"/>
                </a:solidFill>
                <a:latin typeface="Trebuchet MS"/>
                <a:cs typeface="Trebuchet MS"/>
              </a:rPr>
              <a:t>e</a:t>
            </a:r>
            <a:r>
              <a:rPr sz="2950" spc="-90" dirty="0">
                <a:solidFill>
                  <a:srgbClr val="FFFFFF"/>
                </a:solidFill>
                <a:latin typeface="Trebuchet MS"/>
                <a:cs typeface="Trebuchet MS"/>
              </a:rPr>
              <a:t>t</a:t>
            </a:r>
            <a:r>
              <a:rPr sz="2950" spc="-210" dirty="0">
                <a:solidFill>
                  <a:srgbClr val="FFFFFF"/>
                </a:solidFill>
                <a:latin typeface="Trebuchet MS"/>
                <a:cs typeface="Trebuchet MS"/>
              </a:rPr>
              <a:t> </a:t>
            </a:r>
            <a:r>
              <a:rPr sz="2950" spc="35" dirty="0">
                <a:solidFill>
                  <a:srgbClr val="FFFFFF"/>
                </a:solidFill>
                <a:latin typeface="Trebuchet MS"/>
                <a:cs typeface="Trebuchet MS"/>
              </a:rPr>
              <a:t>s</a:t>
            </a:r>
            <a:r>
              <a:rPr sz="2950" spc="-105" dirty="0">
                <a:solidFill>
                  <a:srgbClr val="FFFFFF"/>
                </a:solidFill>
                <a:latin typeface="Trebuchet MS"/>
                <a:cs typeface="Trebuchet MS"/>
              </a:rPr>
              <a:t>t</a:t>
            </a:r>
            <a:r>
              <a:rPr sz="2950" spc="114" dirty="0">
                <a:solidFill>
                  <a:srgbClr val="FFFFFF"/>
                </a:solidFill>
                <a:latin typeface="Trebuchet MS"/>
                <a:cs typeface="Trebuchet MS"/>
              </a:rPr>
              <a:t>o</a:t>
            </a:r>
            <a:r>
              <a:rPr sz="2950" spc="-195" dirty="0">
                <a:solidFill>
                  <a:srgbClr val="FFFFFF"/>
                </a:solidFill>
                <a:latin typeface="Trebuchet MS"/>
                <a:cs typeface="Trebuchet MS"/>
              </a:rPr>
              <a:t>r</a:t>
            </a:r>
            <a:r>
              <a:rPr sz="2950" spc="-114" dirty="0">
                <a:solidFill>
                  <a:srgbClr val="FFFFFF"/>
                </a:solidFill>
                <a:latin typeface="Trebuchet MS"/>
                <a:cs typeface="Trebuchet MS"/>
              </a:rPr>
              <a:t>e</a:t>
            </a:r>
            <a:r>
              <a:rPr sz="2950" spc="40" dirty="0">
                <a:solidFill>
                  <a:srgbClr val="FFFFFF"/>
                </a:solidFill>
                <a:latin typeface="Trebuchet MS"/>
                <a:cs typeface="Trebuchet MS"/>
              </a:rPr>
              <a:t>s</a:t>
            </a:r>
            <a:r>
              <a:rPr sz="2950" spc="-210" dirty="0">
                <a:solidFill>
                  <a:srgbClr val="FFFFFF"/>
                </a:solidFill>
                <a:latin typeface="Trebuchet MS"/>
                <a:cs typeface="Trebuchet MS"/>
              </a:rPr>
              <a:t> </a:t>
            </a:r>
            <a:r>
              <a:rPr sz="2950" spc="-105" dirty="0">
                <a:solidFill>
                  <a:srgbClr val="FFFFFF"/>
                </a:solidFill>
                <a:latin typeface="Trebuchet MS"/>
                <a:cs typeface="Trebuchet MS"/>
              </a:rPr>
              <a:t>t</a:t>
            </a:r>
            <a:r>
              <a:rPr sz="2950" spc="120" dirty="0">
                <a:solidFill>
                  <a:srgbClr val="FFFFFF"/>
                </a:solidFill>
                <a:latin typeface="Trebuchet MS"/>
                <a:cs typeface="Trebuchet MS"/>
              </a:rPr>
              <a:t>o</a:t>
            </a:r>
            <a:r>
              <a:rPr sz="2950" spc="-210" dirty="0">
                <a:solidFill>
                  <a:srgbClr val="FFFFFF"/>
                </a:solidFill>
                <a:latin typeface="Trebuchet MS"/>
                <a:cs typeface="Trebuchet MS"/>
              </a:rPr>
              <a:t> </a:t>
            </a:r>
            <a:r>
              <a:rPr sz="2950" spc="-185" dirty="0">
                <a:solidFill>
                  <a:srgbClr val="FFFFFF"/>
                </a:solidFill>
                <a:latin typeface="Trebuchet MS"/>
                <a:cs typeface="Trebuchet MS"/>
              </a:rPr>
              <a:t>i</a:t>
            </a:r>
            <a:r>
              <a:rPr sz="2950" spc="-50" dirty="0">
                <a:solidFill>
                  <a:srgbClr val="FFFFFF"/>
                </a:solidFill>
                <a:latin typeface="Trebuchet MS"/>
                <a:cs typeface="Trebuchet MS"/>
              </a:rPr>
              <a:t>d</a:t>
            </a:r>
            <a:r>
              <a:rPr sz="2950" spc="-114" dirty="0">
                <a:solidFill>
                  <a:srgbClr val="FFFFFF"/>
                </a:solidFill>
                <a:latin typeface="Trebuchet MS"/>
                <a:cs typeface="Trebuchet MS"/>
              </a:rPr>
              <a:t>e</a:t>
            </a:r>
            <a:r>
              <a:rPr sz="2950" spc="5" dirty="0">
                <a:solidFill>
                  <a:srgbClr val="FFFFFF"/>
                </a:solidFill>
                <a:latin typeface="Trebuchet MS"/>
                <a:cs typeface="Trebuchet MS"/>
              </a:rPr>
              <a:t>n</a:t>
            </a:r>
            <a:r>
              <a:rPr sz="2950" spc="-95" dirty="0">
                <a:solidFill>
                  <a:srgbClr val="FFFFFF"/>
                </a:solidFill>
                <a:latin typeface="Trebuchet MS"/>
                <a:cs typeface="Trebuchet MS"/>
              </a:rPr>
              <a:t>t</a:t>
            </a:r>
            <a:r>
              <a:rPr sz="2950" spc="-185" dirty="0">
                <a:solidFill>
                  <a:srgbClr val="FFFFFF"/>
                </a:solidFill>
                <a:latin typeface="Trebuchet MS"/>
                <a:cs typeface="Trebuchet MS"/>
              </a:rPr>
              <a:t>i</a:t>
            </a:r>
            <a:r>
              <a:rPr sz="2950" spc="-90" dirty="0">
                <a:solidFill>
                  <a:srgbClr val="FFFFFF"/>
                </a:solidFill>
                <a:latin typeface="Trebuchet MS"/>
                <a:cs typeface="Trebuchet MS"/>
              </a:rPr>
              <a:t>f</a:t>
            </a:r>
            <a:r>
              <a:rPr sz="2950" spc="20" dirty="0">
                <a:solidFill>
                  <a:srgbClr val="FFFFFF"/>
                </a:solidFill>
                <a:latin typeface="Trebuchet MS"/>
                <a:cs typeface="Trebuchet MS"/>
              </a:rPr>
              <a:t>y</a:t>
            </a:r>
            <a:r>
              <a:rPr sz="2950" spc="-210" dirty="0">
                <a:solidFill>
                  <a:srgbClr val="FFFFFF"/>
                </a:solidFill>
                <a:latin typeface="Trebuchet MS"/>
                <a:cs typeface="Trebuchet MS"/>
              </a:rPr>
              <a:t> </a:t>
            </a:r>
            <a:r>
              <a:rPr sz="2950" spc="-50" dirty="0">
                <a:solidFill>
                  <a:srgbClr val="FFFFFF"/>
                </a:solidFill>
                <a:latin typeface="Trebuchet MS"/>
                <a:cs typeface="Trebuchet MS"/>
              </a:rPr>
              <a:t>d</a:t>
            </a:r>
            <a:r>
              <a:rPr sz="2950" spc="114" dirty="0">
                <a:solidFill>
                  <a:srgbClr val="FFFFFF"/>
                </a:solidFill>
                <a:latin typeface="Trebuchet MS"/>
                <a:cs typeface="Trebuchet MS"/>
              </a:rPr>
              <a:t>o</a:t>
            </a:r>
            <a:r>
              <a:rPr sz="2950" spc="85" dirty="0">
                <a:solidFill>
                  <a:srgbClr val="FFFFFF"/>
                </a:solidFill>
                <a:latin typeface="Trebuchet MS"/>
                <a:cs typeface="Trebuchet MS"/>
              </a:rPr>
              <a:t>g  </a:t>
            </a:r>
            <a:r>
              <a:rPr sz="2950" spc="-55" dirty="0">
                <a:solidFill>
                  <a:srgbClr val="FFFFFF"/>
                </a:solidFill>
                <a:latin typeface="Trebuchet MS"/>
                <a:cs typeface="Trebuchet MS"/>
              </a:rPr>
              <a:t>b</a:t>
            </a:r>
            <a:r>
              <a:rPr sz="2950" spc="-195" dirty="0">
                <a:solidFill>
                  <a:srgbClr val="FFFFFF"/>
                </a:solidFill>
                <a:latin typeface="Trebuchet MS"/>
                <a:cs typeface="Trebuchet MS"/>
              </a:rPr>
              <a:t>r</a:t>
            </a:r>
            <a:r>
              <a:rPr sz="2950" spc="-114" dirty="0">
                <a:solidFill>
                  <a:srgbClr val="FFFFFF"/>
                </a:solidFill>
                <a:latin typeface="Trebuchet MS"/>
                <a:cs typeface="Trebuchet MS"/>
              </a:rPr>
              <a:t>ee</a:t>
            </a:r>
            <a:r>
              <a:rPr sz="2950" spc="-50" dirty="0">
                <a:solidFill>
                  <a:srgbClr val="FFFFFF"/>
                </a:solidFill>
                <a:latin typeface="Trebuchet MS"/>
                <a:cs typeface="Trebuchet MS"/>
              </a:rPr>
              <a:t>d</a:t>
            </a:r>
            <a:r>
              <a:rPr sz="2950" spc="40" dirty="0">
                <a:solidFill>
                  <a:srgbClr val="FFFFFF"/>
                </a:solidFill>
                <a:latin typeface="Trebuchet MS"/>
                <a:cs typeface="Trebuchet MS"/>
              </a:rPr>
              <a:t>s</a:t>
            </a:r>
            <a:r>
              <a:rPr sz="2950" spc="-210" dirty="0">
                <a:solidFill>
                  <a:srgbClr val="FFFFFF"/>
                </a:solidFill>
                <a:latin typeface="Trebuchet MS"/>
                <a:cs typeface="Trebuchet MS"/>
              </a:rPr>
              <a:t> </a:t>
            </a:r>
            <a:r>
              <a:rPr sz="2950" spc="-114" dirty="0">
                <a:solidFill>
                  <a:srgbClr val="FFFFFF"/>
                </a:solidFill>
                <a:latin typeface="Trebuchet MS"/>
                <a:cs typeface="Trebuchet MS"/>
              </a:rPr>
              <a:t>f</a:t>
            </a:r>
            <a:r>
              <a:rPr sz="2950" spc="114" dirty="0">
                <a:solidFill>
                  <a:srgbClr val="FFFFFF"/>
                </a:solidFill>
                <a:latin typeface="Trebuchet MS"/>
                <a:cs typeface="Trebuchet MS"/>
              </a:rPr>
              <a:t>o</a:t>
            </a:r>
            <a:r>
              <a:rPr sz="2950" spc="-150" dirty="0">
                <a:solidFill>
                  <a:srgbClr val="FFFFFF"/>
                </a:solidFill>
                <a:latin typeface="Trebuchet MS"/>
                <a:cs typeface="Trebuchet MS"/>
              </a:rPr>
              <a:t>r</a:t>
            </a:r>
            <a:r>
              <a:rPr sz="2950" spc="-210" dirty="0">
                <a:solidFill>
                  <a:srgbClr val="FFFFFF"/>
                </a:solidFill>
                <a:latin typeface="Trebuchet MS"/>
                <a:cs typeface="Trebuchet MS"/>
              </a:rPr>
              <a:t> </a:t>
            </a:r>
            <a:r>
              <a:rPr sz="2950" spc="-170" dirty="0">
                <a:solidFill>
                  <a:srgbClr val="FFFFFF"/>
                </a:solidFill>
                <a:latin typeface="Trebuchet MS"/>
                <a:cs typeface="Trebuchet MS"/>
              </a:rPr>
              <a:t>c</a:t>
            </a:r>
            <a:r>
              <a:rPr sz="2950" spc="-55" dirty="0">
                <a:solidFill>
                  <a:srgbClr val="FFFFFF"/>
                </a:solidFill>
                <a:latin typeface="Trebuchet MS"/>
                <a:cs typeface="Trebuchet MS"/>
              </a:rPr>
              <a:t>u</a:t>
            </a:r>
            <a:r>
              <a:rPr sz="2950" spc="35" dirty="0">
                <a:solidFill>
                  <a:srgbClr val="FFFFFF"/>
                </a:solidFill>
                <a:latin typeface="Trebuchet MS"/>
                <a:cs typeface="Trebuchet MS"/>
              </a:rPr>
              <a:t>s</a:t>
            </a:r>
            <a:r>
              <a:rPr sz="2950" spc="-105" dirty="0">
                <a:solidFill>
                  <a:srgbClr val="FFFFFF"/>
                </a:solidFill>
                <a:latin typeface="Trebuchet MS"/>
                <a:cs typeface="Trebuchet MS"/>
              </a:rPr>
              <a:t>t</a:t>
            </a:r>
            <a:r>
              <a:rPr sz="2950" spc="114" dirty="0">
                <a:solidFill>
                  <a:srgbClr val="FFFFFF"/>
                </a:solidFill>
                <a:latin typeface="Trebuchet MS"/>
                <a:cs typeface="Trebuchet MS"/>
              </a:rPr>
              <a:t>o</a:t>
            </a:r>
            <a:r>
              <a:rPr sz="2950" dirty="0">
                <a:solidFill>
                  <a:srgbClr val="FFFFFF"/>
                </a:solidFill>
                <a:latin typeface="Trebuchet MS"/>
                <a:cs typeface="Trebuchet MS"/>
              </a:rPr>
              <a:t>m</a:t>
            </a:r>
            <a:r>
              <a:rPr sz="2950" spc="-114" dirty="0">
                <a:solidFill>
                  <a:srgbClr val="FFFFFF"/>
                </a:solidFill>
                <a:latin typeface="Trebuchet MS"/>
                <a:cs typeface="Trebuchet MS"/>
              </a:rPr>
              <a:t>e</a:t>
            </a:r>
            <a:r>
              <a:rPr sz="2950" spc="-155" dirty="0">
                <a:solidFill>
                  <a:srgbClr val="FFFFFF"/>
                </a:solidFill>
                <a:latin typeface="Trebuchet MS"/>
                <a:cs typeface="Trebuchet MS"/>
              </a:rPr>
              <a:t>r</a:t>
            </a:r>
            <a:r>
              <a:rPr sz="2950" spc="35" dirty="0">
                <a:solidFill>
                  <a:srgbClr val="FFFFFF"/>
                </a:solidFill>
                <a:latin typeface="Trebuchet MS"/>
                <a:cs typeface="Trebuchet MS"/>
              </a:rPr>
              <a:t>s</a:t>
            </a:r>
            <a:r>
              <a:rPr sz="2950" spc="-459" dirty="0">
                <a:solidFill>
                  <a:srgbClr val="FFFFFF"/>
                </a:solidFill>
                <a:latin typeface="Trebuchet MS"/>
                <a:cs typeface="Trebuchet MS"/>
              </a:rPr>
              <a:t>,</a:t>
            </a:r>
            <a:r>
              <a:rPr sz="2950" spc="-210" dirty="0">
                <a:solidFill>
                  <a:srgbClr val="FFFFFF"/>
                </a:solidFill>
                <a:latin typeface="Trebuchet MS"/>
                <a:cs typeface="Trebuchet MS"/>
              </a:rPr>
              <a:t> </a:t>
            </a:r>
            <a:r>
              <a:rPr sz="2950" spc="-70" dirty="0">
                <a:solidFill>
                  <a:srgbClr val="FFFFFF"/>
                </a:solidFill>
                <a:latin typeface="Trebuchet MS"/>
                <a:cs typeface="Trebuchet MS"/>
              </a:rPr>
              <a:t>a</a:t>
            </a:r>
            <a:r>
              <a:rPr sz="2950" spc="5" dirty="0">
                <a:solidFill>
                  <a:srgbClr val="FFFFFF"/>
                </a:solidFill>
                <a:latin typeface="Trebuchet MS"/>
                <a:cs typeface="Trebuchet MS"/>
              </a:rPr>
              <a:t>n</a:t>
            </a:r>
            <a:r>
              <a:rPr sz="2950" spc="-45" dirty="0">
                <a:solidFill>
                  <a:srgbClr val="FFFFFF"/>
                </a:solidFill>
                <a:latin typeface="Trebuchet MS"/>
                <a:cs typeface="Trebuchet MS"/>
              </a:rPr>
              <a:t>d</a:t>
            </a:r>
            <a:r>
              <a:rPr sz="2950" spc="-210" dirty="0">
                <a:solidFill>
                  <a:srgbClr val="FFFFFF"/>
                </a:solidFill>
                <a:latin typeface="Trebuchet MS"/>
                <a:cs typeface="Trebuchet MS"/>
              </a:rPr>
              <a:t> </a:t>
            </a:r>
            <a:r>
              <a:rPr sz="2950" spc="-185" dirty="0">
                <a:solidFill>
                  <a:srgbClr val="FFFFFF"/>
                </a:solidFill>
                <a:latin typeface="Trebuchet MS"/>
                <a:cs typeface="Trebuchet MS"/>
              </a:rPr>
              <a:t>i</a:t>
            </a:r>
            <a:r>
              <a:rPr sz="2950" spc="10" dirty="0">
                <a:solidFill>
                  <a:srgbClr val="FFFFFF"/>
                </a:solidFill>
                <a:latin typeface="Trebuchet MS"/>
                <a:cs typeface="Trebuchet MS"/>
              </a:rPr>
              <a:t>n</a:t>
            </a:r>
            <a:r>
              <a:rPr sz="2950" spc="-210" dirty="0">
                <a:solidFill>
                  <a:srgbClr val="FFFFFF"/>
                </a:solidFill>
                <a:latin typeface="Trebuchet MS"/>
                <a:cs typeface="Trebuchet MS"/>
              </a:rPr>
              <a:t> </a:t>
            </a:r>
            <a:r>
              <a:rPr sz="2950" spc="-15" dirty="0">
                <a:solidFill>
                  <a:srgbClr val="FFFFFF"/>
                </a:solidFill>
                <a:latin typeface="Trebuchet MS"/>
                <a:cs typeface="Trebuchet MS"/>
              </a:rPr>
              <a:t>v</a:t>
            </a:r>
            <a:r>
              <a:rPr sz="2950" spc="-114" dirty="0">
                <a:solidFill>
                  <a:srgbClr val="FFFFFF"/>
                </a:solidFill>
                <a:latin typeface="Trebuchet MS"/>
                <a:cs typeface="Trebuchet MS"/>
              </a:rPr>
              <a:t>e</a:t>
            </a:r>
            <a:r>
              <a:rPr sz="2950" spc="-105" dirty="0">
                <a:solidFill>
                  <a:srgbClr val="FFFFFF"/>
                </a:solidFill>
                <a:latin typeface="Trebuchet MS"/>
                <a:cs typeface="Trebuchet MS"/>
              </a:rPr>
              <a:t>t</a:t>
            </a:r>
            <a:r>
              <a:rPr sz="2950" spc="-114" dirty="0">
                <a:solidFill>
                  <a:srgbClr val="FFFFFF"/>
                </a:solidFill>
                <a:latin typeface="Trebuchet MS"/>
                <a:cs typeface="Trebuchet MS"/>
              </a:rPr>
              <a:t>e</a:t>
            </a:r>
            <a:r>
              <a:rPr sz="2950" spc="-155" dirty="0">
                <a:solidFill>
                  <a:srgbClr val="FFFFFF"/>
                </a:solidFill>
                <a:latin typeface="Trebuchet MS"/>
                <a:cs typeface="Trebuchet MS"/>
              </a:rPr>
              <a:t>r</a:t>
            </a:r>
            <a:r>
              <a:rPr sz="2950" spc="-185" dirty="0">
                <a:solidFill>
                  <a:srgbClr val="FFFFFF"/>
                </a:solidFill>
                <a:latin typeface="Trebuchet MS"/>
                <a:cs typeface="Trebuchet MS"/>
              </a:rPr>
              <a:t>i</a:t>
            </a:r>
            <a:r>
              <a:rPr sz="2950" spc="5" dirty="0">
                <a:solidFill>
                  <a:srgbClr val="FFFFFF"/>
                </a:solidFill>
                <a:latin typeface="Trebuchet MS"/>
                <a:cs typeface="Trebuchet MS"/>
              </a:rPr>
              <a:t>n</a:t>
            </a:r>
            <a:r>
              <a:rPr sz="2950" spc="-70" dirty="0">
                <a:solidFill>
                  <a:srgbClr val="FFFFFF"/>
                </a:solidFill>
                <a:latin typeface="Trebuchet MS"/>
                <a:cs typeface="Trebuchet MS"/>
              </a:rPr>
              <a:t>a</a:t>
            </a:r>
            <a:r>
              <a:rPr sz="2950" spc="-155" dirty="0">
                <a:solidFill>
                  <a:srgbClr val="FFFFFF"/>
                </a:solidFill>
                <a:latin typeface="Trebuchet MS"/>
                <a:cs typeface="Trebuchet MS"/>
              </a:rPr>
              <a:t>r</a:t>
            </a:r>
            <a:r>
              <a:rPr sz="2950" spc="20" dirty="0">
                <a:solidFill>
                  <a:srgbClr val="FFFFFF"/>
                </a:solidFill>
                <a:latin typeface="Trebuchet MS"/>
                <a:cs typeface="Trebuchet MS"/>
              </a:rPr>
              <a:t>y</a:t>
            </a:r>
            <a:r>
              <a:rPr sz="2950" spc="-210" dirty="0">
                <a:solidFill>
                  <a:srgbClr val="FFFFFF"/>
                </a:solidFill>
                <a:latin typeface="Trebuchet MS"/>
                <a:cs typeface="Trebuchet MS"/>
              </a:rPr>
              <a:t> </a:t>
            </a:r>
            <a:r>
              <a:rPr sz="2950" spc="35" dirty="0">
                <a:solidFill>
                  <a:srgbClr val="FFFFFF"/>
                </a:solidFill>
                <a:latin typeface="Trebuchet MS"/>
                <a:cs typeface="Trebuchet MS"/>
              </a:rPr>
              <a:t>s</a:t>
            </a:r>
            <a:r>
              <a:rPr sz="2950" spc="-114" dirty="0">
                <a:solidFill>
                  <a:srgbClr val="FFFFFF"/>
                </a:solidFill>
                <a:latin typeface="Trebuchet MS"/>
                <a:cs typeface="Trebuchet MS"/>
              </a:rPr>
              <a:t>e</a:t>
            </a:r>
            <a:r>
              <a:rPr sz="2950" spc="-155" dirty="0">
                <a:solidFill>
                  <a:srgbClr val="FFFFFF"/>
                </a:solidFill>
                <a:latin typeface="Trebuchet MS"/>
                <a:cs typeface="Trebuchet MS"/>
              </a:rPr>
              <a:t>r</a:t>
            </a:r>
            <a:r>
              <a:rPr sz="2950" dirty="0">
                <a:solidFill>
                  <a:srgbClr val="FFFFFF"/>
                </a:solidFill>
                <a:latin typeface="Trebuchet MS"/>
                <a:cs typeface="Trebuchet MS"/>
              </a:rPr>
              <a:t>v</a:t>
            </a:r>
            <a:r>
              <a:rPr sz="2950" spc="-185" dirty="0">
                <a:solidFill>
                  <a:srgbClr val="FFFFFF"/>
                </a:solidFill>
                <a:latin typeface="Trebuchet MS"/>
                <a:cs typeface="Trebuchet MS"/>
              </a:rPr>
              <a:t>i</a:t>
            </a:r>
            <a:r>
              <a:rPr sz="2950" spc="-204" dirty="0">
                <a:solidFill>
                  <a:srgbClr val="FFFFFF"/>
                </a:solidFill>
                <a:latin typeface="Trebuchet MS"/>
                <a:cs typeface="Trebuchet MS"/>
              </a:rPr>
              <a:t>c</a:t>
            </a:r>
            <a:r>
              <a:rPr sz="2950" spc="-114" dirty="0">
                <a:solidFill>
                  <a:srgbClr val="FFFFFF"/>
                </a:solidFill>
                <a:latin typeface="Trebuchet MS"/>
                <a:cs typeface="Trebuchet MS"/>
              </a:rPr>
              <a:t>e</a:t>
            </a:r>
            <a:r>
              <a:rPr sz="2950" spc="35" dirty="0">
                <a:solidFill>
                  <a:srgbClr val="FFFFFF"/>
                </a:solidFill>
                <a:latin typeface="Trebuchet MS"/>
                <a:cs typeface="Trebuchet MS"/>
              </a:rPr>
              <a:t>s  </a:t>
            </a:r>
            <a:r>
              <a:rPr sz="2950" spc="5" dirty="0">
                <a:solidFill>
                  <a:srgbClr val="FFFFFF"/>
                </a:solidFill>
                <a:latin typeface="Trebuchet MS"/>
                <a:cs typeface="Trebuchet MS"/>
              </a:rPr>
              <a:t>to</a:t>
            </a:r>
            <a:r>
              <a:rPr sz="2950" spc="-210" dirty="0">
                <a:solidFill>
                  <a:srgbClr val="FFFFFF"/>
                </a:solidFill>
                <a:latin typeface="Trebuchet MS"/>
                <a:cs typeface="Trebuchet MS"/>
              </a:rPr>
              <a:t> </a:t>
            </a:r>
            <a:r>
              <a:rPr sz="2950" spc="-20" dirty="0">
                <a:solidFill>
                  <a:srgbClr val="FFFFFF"/>
                </a:solidFill>
                <a:latin typeface="Trebuchet MS"/>
                <a:cs typeface="Trebuchet MS"/>
              </a:rPr>
              <a:t>diagnose</a:t>
            </a:r>
            <a:r>
              <a:rPr sz="2950" spc="-204" dirty="0">
                <a:solidFill>
                  <a:srgbClr val="FFFFFF"/>
                </a:solidFill>
                <a:latin typeface="Trebuchet MS"/>
                <a:cs typeface="Trebuchet MS"/>
              </a:rPr>
              <a:t> </a:t>
            </a:r>
            <a:r>
              <a:rPr sz="2950" spc="60" dirty="0">
                <a:solidFill>
                  <a:srgbClr val="FFFFFF"/>
                </a:solidFill>
                <a:latin typeface="Trebuchet MS"/>
                <a:cs typeface="Trebuchet MS"/>
              </a:rPr>
              <a:t>dog</a:t>
            </a:r>
            <a:r>
              <a:rPr sz="2950" spc="-210" dirty="0">
                <a:solidFill>
                  <a:srgbClr val="FFFFFF"/>
                </a:solidFill>
                <a:latin typeface="Trebuchet MS"/>
                <a:cs typeface="Trebuchet MS"/>
              </a:rPr>
              <a:t> </a:t>
            </a:r>
            <a:r>
              <a:rPr sz="2950" spc="-80" dirty="0">
                <a:solidFill>
                  <a:srgbClr val="FFFFFF"/>
                </a:solidFill>
                <a:latin typeface="Trebuchet MS"/>
                <a:cs typeface="Trebuchet MS"/>
              </a:rPr>
              <a:t>health</a:t>
            </a:r>
            <a:r>
              <a:rPr sz="2950" spc="-204" dirty="0">
                <a:solidFill>
                  <a:srgbClr val="FFFFFF"/>
                </a:solidFill>
                <a:latin typeface="Trebuchet MS"/>
                <a:cs typeface="Trebuchet MS"/>
              </a:rPr>
              <a:t> </a:t>
            </a:r>
            <a:r>
              <a:rPr sz="2950" spc="-40" dirty="0">
                <a:solidFill>
                  <a:srgbClr val="FFFFFF"/>
                </a:solidFill>
                <a:latin typeface="Trebuchet MS"/>
                <a:cs typeface="Trebuchet MS"/>
              </a:rPr>
              <a:t>issues</a:t>
            </a:r>
            <a:r>
              <a:rPr sz="2950" spc="-210" dirty="0">
                <a:solidFill>
                  <a:srgbClr val="FFFFFF"/>
                </a:solidFill>
                <a:latin typeface="Trebuchet MS"/>
                <a:cs typeface="Trebuchet MS"/>
              </a:rPr>
              <a:t> </a:t>
            </a:r>
            <a:r>
              <a:rPr sz="2950" spc="-50" dirty="0">
                <a:solidFill>
                  <a:srgbClr val="FFFFFF"/>
                </a:solidFill>
                <a:latin typeface="Trebuchet MS"/>
                <a:cs typeface="Trebuchet MS"/>
              </a:rPr>
              <a:t>based</a:t>
            </a:r>
            <a:r>
              <a:rPr sz="2950" spc="-204" dirty="0">
                <a:solidFill>
                  <a:srgbClr val="FFFFFF"/>
                </a:solidFill>
                <a:latin typeface="Trebuchet MS"/>
                <a:cs typeface="Trebuchet MS"/>
              </a:rPr>
              <a:t> </a:t>
            </a:r>
            <a:r>
              <a:rPr sz="2950" spc="60" dirty="0">
                <a:solidFill>
                  <a:srgbClr val="FFFFFF"/>
                </a:solidFill>
                <a:latin typeface="Trebuchet MS"/>
                <a:cs typeface="Trebuchet MS"/>
              </a:rPr>
              <a:t>on</a:t>
            </a:r>
            <a:r>
              <a:rPr sz="2950" spc="-210" dirty="0">
                <a:solidFill>
                  <a:srgbClr val="FFFFFF"/>
                </a:solidFill>
                <a:latin typeface="Trebuchet MS"/>
                <a:cs typeface="Trebuchet MS"/>
              </a:rPr>
              <a:t> </a:t>
            </a:r>
            <a:r>
              <a:rPr sz="2950" spc="-75" dirty="0">
                <a:solidFill>
                  <a:srgbClr val="FFFFFF"/>
                </a:solidFill>
                <a:latin typeface="Trebuchet MS"/>
                <a:cs typeface="Trebuchet MS"/>
              </a:rPr>
              <a:t>breed- </a:t>
            </a:r>
            <a:r>
              <a:rPr sz="2950" spc="-70" dirty="0">
                <a:solidFill>
                  <a:srgbClr val="FFFFFF"/>
                </a:solidFill>
                <a:latin typeface="Trebuchet MS"/>
                <a:cs typeface="Trebuchet MS"/>
              </a:rPr>
              <a:t> </a:t>
            </a:r>
            <a:r>
              <a:rPr sz="2950" spc="35" dirty="0">
                <a:solidFill>
                  <a:srgbClr val="FFFFFF"/>
                </a:solidFill>
                <a:latin typeface="Trebuchet MS"/>
                <a:cs typeface="Trebuchet MS"/>
              </a:rPr>
              <a:t>s</a:t>
            </a:r>
            <a:r>
              <a:rPr sz="2950" spc="-45" dirty="0">
                <a:solidFill>
                  <a:srgbClr val="FFFFFF"/>
                </a:solidFill>
                <a:latin typeface="Trebuchet MS"/>
                <a:cs typeface="Trebuchet MS"/>
              </a:rPr>
              <a:t>p</a:t>
            </a:r>
            <a:r>
              <a:rPr sz="2950" spc="-114" dirty="0">
                <a:solidFill>
                  <a:srgbClr val="FFFFFF"/>
                </a:solidFill>
                <a:latin typeface="Trebuchet MS"/>
                <a:cs typeface="Trebuchet MS"/>
              </a:rPr>
              <a:t>e</a:t>
            </a:r>
            <a:r>
              <a:rPr sz="2950" spc="-170" dirty="0">
                <a:solidFill>
                  <a:srgbClr val="FFFFFF"/>
                </a:solidFill>
                <a:latin typeface="Trebuchet MS"/>
                <a:cs typeface="Trebuchet MS"/>
              </a:rPr>
              <a:t>c</a:t>
            </a:r>
            <a:r>
              <a:rPr sz="2950" spc="-185" dirty="0">
                <a:solidFill>
                  <a:srgbClr val="FFFFFF"/>
                </a:solidFill>
                <a:latin typeface="Trebuchet MS"/>
                <a:cs typeface="Trebuchet MS"/>
              </a:rPr>
              <a:t>i</a:t>
            </a:r>
            <a:r>
              <a:rPr sz="2950" spc="65" dirty="0">
                <a:solidFill>
                  <a:srgbClr val="FFFFFF"/>
                </a:solidFill>
                <a:latin typeface="Trebuchet MS"/>
                <a:cs typeface="Trebuchet MS"/>
              </a:rPr>
              <a:t>ﬁ</a:t>
            </a:r>
            <a:r>
              <a:rPr sz="2950" spc="-165" dirty="0">
                <a:solidFill>
                  <a:srgbClr val="FFFFFF"/>
                </a:solidFill>
                <a:latin typeface="Trebuchet MS"/>
                <a:cs typeface="Trebuchet MS"/>
              </a:rPr>
              <a:t>c</a:t>
            </a:r>
            <a:r>
              <a:rPr sz="2950" spc="-210" dirty="0">
                <a:solidFill>
                  <a:srgbClr val="FFFFFF"/>
                </a:solidFill>
                <a:latin typeface="Trebuchet MS"/>
                <a:cs typeface="Trebuchet MS"/>
              </a:rPr>
              <a:t> </a:t>
            </a:r>
            <a:r>
              <a:rPr sz="2950" spc="-170" dirty="0">
                <a:solidFill>
                  <a:srgbClr val="FFFFFF"/>
                </a:solidFill>
                <a:latin typeface="Trebuchet MS"/>
                <a:cs typeface="Trebuchet MS"/>
              </a:rPr>
              <a:t>c</a:t>
            </a:r>
            <a:r>
              <a:rPr sz="2950" dirty="0">
                <a:solidFill>
                  <a:srgbClr val="FFFFFF"/>
                </a:solidFill>
                <a:latin typeface="Trebuchet MS"/>
                <a:cs typeface="Trebuchet MS"/>
              </a:rPr>
              <a:t>h</a:t>
            </a:r>
            <a:r>
              <a:rPr sz="2950" spc="-70" dirty="0">
                <a:solidFill>
                  <a:srgbClr val="FFFFFF"/>
                </a:solidFill>
                <a:latin typeface="Trebuchet MS"/>
                <a:cs typeface="Trebuchet MS"/>
              </a:rPr>
              <a:t>a</a:t>
            </a:r>
            <a:r>
              <a:rPr sz="2950" spc="-175" dirty="0">
                <a:solidFill>
                  <a:srgbClr val="FFFFFF"/>
                </a:solidFill>
                <a:latin typeface="Trebuchet MS"/>
                <a:cs typeface="Trebuchet MS"/>
              </a:rPr>
              <a:t>r</a:t>
            </a:r>
            <a:r>
              <a:rPr sz="2950" spc="-70" dirty="0">
                <a:solidFill>
                  <a:srgbClr val="FFFFFF"/>
                </a:solidFill>
                <a:latin typeface="Trebuchet MS"/>
                <a:cs typeface="Trebuchet MS"/>
              </a:rPr>
              <a:t>a</a:t>
            </a:r>
            <a:r>
              <a:rPr sz="2950" spc="-170" dirty="0">
                <a:solidFill>
                  <a:srgbClr val="FFFFFF"/>
                </a:solidFill>
                <a:latin typeface="Trebuchet MS"/>
                <a:cs typeface="Trebuchet MS"/>
              </a:rPr>
              <a:t>c</a:t>
            </a:r>
            <a:r>
              <a:rPr sz="2950" spc="-105" dirty="0">
                <a:solidFill>
                  <a:srgbClr val="FFFFFF"/>
                </a:solidFill>
                <a:latin typeface="Trebuchet MS"/>
                <a:cs typeface="Trebuchet MS"/>
              </a:rPr>
              <a:t>t</a:t>
            </a:r>
            <a:r>
              <a:rPr sz="2950" spc="-114" dirty="0">
                <a:solidFill>
                  <a:srgbClr val="FFFFFF"/>
                </a:solidFill>
                <a:latin typeface="Trebuchet MS"/>
                <a:cs typeface="Trebuchet MS"/>
              </a:rPr>
              <a:t>e</a:t>
            </a:r>
            <a:r>
              <a:rPr sz="2950" spc="-155" dirty="0">
                <a:solidFill>
                  <a:srgbClr val="FFFFFF"/>
                </a:solidFill>
                <a:latin typeface="Trebuchet MS"/>
                <a:cs typeface="Trebuchet MS"/>
              </a:rPr>
              <a:t>r</a:t>
            </a:r>
            <a:r>
              <a:rPr sz="2950" spc="-185" dirty="0">
                <a:solidFill>
                  <a:srgbClr val="FFFFFF"/>
                </a:solidFill>
                <a:latin typeface="Trebuchet MS"/>
                <a:cs typeface="Trebuchet MS"/>
              </a:rPr>
              <a:t>i</a:t>
            </a:r>
            <a:r>
              <a:rPr sz="2950" spc="35" dirty="0">
                <a:solidFill>
                  <a:srgbClr val="FFFFFF"/>
                </a:solidFill>
                <a:latin typeface="Trebuchet MS"/>
                <a:cs typeface="Trebuchet MS"/>
              </a:rPr>
              <a:t>s</a:t>
            </a:r>
            <a:r>
              <a:rPr sz="2950" spc="-95" dirty="0">
                <a:solidFill>
                  <a:srgbClr val="FFFFFF"/>
                </a:solidFill>
                <a:latin typeface="Trebuchet MS"/>
                <a:cs typeface="Trebuchet MS"/>
              </a:rPr>
              <a:t>t</a:t>
            </a:r>
            <a:r>
              <a:rPr sz="2950" spc="-185" dirty="0">
                <a:solidFill>
                  <a:srgbClr val="FFFFFF"/>
                </a:solidFill>
                <a:latin typeface="Trebuchet MS"/>
                <a:cs typeface="Trebuchet MS"/>
              </a:rPr>
              <a:t>i</a:t>
            </a:r>
            <a:r>
              <a:rPr sz="2950" spc="-170" dirty="0">
                <a:solidFill>
                  <a:srgbClr val="FFFFFF"/>
                </a:solidFill>
                <a:latin typeface="Trebuchet MS"/>
                <a:cs typeface="Trebuchet MS"/>
              </a:rPr>
              <a:t>c</a:t>
            </a:r>
            <a:r>
              <a:rPr sz="2950" spc="35" dirty="0">
                <a:solidFill>
                  <a:srgbClr val="FFFFFF"/>
                </a:solidFill>
                <a:latin typeface="Trebuchet MS"/>
                <a:cs typeface="Trebuchet MS"/>
              </a:rPr>
              <a:t>s</a:t>
            </a:r>
            <a:r>
              <a:rPr sz="2950" spc="-425" dirty="0">
                <a:solidFill>
                  <a:srgbClr val="FFFFFF"/>
                </a:solidFill>
                <a:latin typeface="Trebuchet MS"/>
                <a:cs typeface="Trebuchet MS"/>
              </a:rPr>
              <a:t>.</a:t>
            </a:r>
            <a:endParaRPr sz="2950">
              <a:latin typeface="Trebuchet MS"/>
              <a:cs typeface="Trebuchet MS"/>
            </a:endParaRPr>
          </a:p>
        </p:txBody>
      </p:sp>
      <p:sp>
        <p:nvSpPr>
          <p:cNvPr id="13" name="object 13"/>
          <p:cNvSpPr/>
          <p:nvPr/>
        </p:nvSpPr>
        <p:spPr>
          <a:xfrm>
            <a:off x="9443032" y="2796428"/>
            <a:ext cx="3924300" cy="104775"/>
          </a:xfrm>
          <a:custGeom>
            <a:avLst/>
            <a:gdLst/>
            <a:ahLst/>
            <a:cxnLst/>
            <a:rect l="l" t="t" r="r" b="b"/>
            <a:pathLst>
              <a:path w="3924300" h="104775">
                <a:moveTo>
                  <a:pt x="3924299" y="104775"/>
                </a:moveTo>
                <a:lnTo>
                  <a:pt x="0" y="104775"/>
                </a:lnTo>
                <a:lnTo>
                  <a:pt x="0" y="0"/>
                </a:lnTo>
                <a:lnTo>
                  <a:pt x="3924299" y="0"/>
                </a:lnTo>
                <a:lnTo>
                  <a:pt x="3924299" y="104775"/>
                </a:lnTo>
                <a:close/>
              </a:path>
            </a:pathLst>
          </a:custGeom>
          <a:solidFill>
            <a:srgbClr val="6FB0D9"/>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1" y="0"/>
                  </a:lnTo>
                  <a:lnTo>
                    <a:pt x="2749607" y="0"/>
                  </a:lnTo>
                  <a:lnTo>
                    <a:pt x="2941374" y="191368"/>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5"/>
                  </a:moveTo>
                  <a:lnTo>
                    <a:pt x="0" y="191369"/>
                  </a:lnTo>
                  <a:lnTo>
                    <a:pt x="191369" y="0"/>
                  </a:lnTo>
                  <a:lnTo>
                    <a:pt x="1454460" y="0"/>
                  </a:lnTo>
                  <a:lnTo>
                    <a:pt x="630294" y="824165"/>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7"/>
                  </a:moveTo>
                  <a:lnTo>
                    <a:pt x="0" y="1026674"/>
                  </a:lnTo>
                  <a:lnTo>
                    <a:pt x="1025758" y="0"/>
                  </a:lnTo>
                  <a:lnTo>
                    <a:pt x="1412229" y="0"/>
                  </a:lnTo>
                  <a:lnTo>
                    <a:pt x="192233" y="1218907"/>
                  </a:lnTo>
                  <a:close/>
                </a:path>
              </a:pathLst>
            </a:custGeom>
            <a:solidFill>
              <a:srgbClr val="6FB0D9"/>
            </a:solidFill>
          </p:spPr>
          <p:txBody>
            <a:bodyPr wrap="square" lIns="0" tIns="0" rIns="0" bIns="0" rtlCol="0"/>
            <a:lstStyle/>
            <a:p>
              <a:endParaRPr/>
            </a:p>
          </p:txBody>
        </p:sp>
        <p:sp>
          <p:nvSpPr>
            <p:cNvPr id="7" name="object 7"/>
            <p:cNvSpPr/>
            <p:nvPr/>
          </p:nvSpPr>
          <p:spPr>
            <a:xfrm>
              <a:off x="2881776" y="605557"/>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40" y="6448424"/>
                  </a:moveTo>
                  <a:lnTo>
                    <a:pt x="0" y="5202151"/>
                  </a:lnTo>
                  <a:lnTo>
                    <a:pt x="0" y="1247239"/>
                  </a:lnTo>
                  <a:lnTo>
                    <a:pt x="1247239" y="0"/>
                  </a:lnTo>
                  <a:lnTo>
                    <a:pt x="4470201" y="3225462"/>
                  </a:lnTo>
                  <a:lnTo>
                    <a:pt x="1247240" y="6448424"/>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7" y="0"/>
            <a:ext cx="4335145" cy="2166620"/>
          </a:xfrm>
          <a:custGeom>
            <a:avLst/>
            <a:gdLst/>
            <a:ahLst/>
            <a:cxnLst/>
            <a:rect l="l" t="t" r="r" b="b"/>
            <a:pathLst>
              <a:path w="4335145" h="2166620">
                <a:moveTo>
                  <a:pt x="2167322" y="2166481"/>
                </a:moveTo>
                <a:lnTo>
                  <a:pt x="0" y="0"/>
                </a:lnTo>
                <a:lnTo>
                  <a:pt x="4334644" y="0"/>
                </a:lnTo>
                <a:lnTo>
                  <a:pt x="2167322" y="2166481"/>
                </a:lnTo>
                <a:close/>
              </a:path>
            </a:pathLst>
          </a:custGeom>
          <a:solidFill>
            <a:srgbClr val="484B67"/>
          </a:solidFill>
        </p:spPr>
        <p:txBody>
          <a:bodyPr wrap="square" lIns="0" tIns="0" rIns="0" bIns="0" rtlCol="0"/>
          <a:lstStyle/>
          <a:p>
            <a:endParaRPr/>
          </a:p>
        </p:txBody>
      </p:sp>
      <p:sp>
        <p:nvSpPr>
          <p:cNvPr id="11" name="object 11"/>
          <p:cNvSpPr txBox="1"/>
          <p:nvPr/>
        </p:nvSpPr>
        <p:spPr>
          <a:xfrm>
            <a:off x="4407606" y="4487182"/>
            <a:ext cx="10228894" cy="3256020"/>
          </a:xfrm>
          <a:prstGeom prst="rect">
            <a:avLst/>
          </a:prstGeom>
        </p:spPr>
        <p:txBody>
          <a:bodyPr vert="horz" wrap="square" lIns="0" tIns="12065" rIns="0" bIns="0" rtlCol="0">
            <a:spAutoFit/>
          </a:bodyPr>
          <a:lstStyle/>
          <a:p>
            <a:pPr marL="12700" marR="5080" algn="ctr">
              <a:lnSpc>
                <a:spcPct val="100699"/>
              </a:lnSpc>
              <a:spcBef>
                <a:spcPts val="95"/>
              </a:spcBef>
            </a:pPr>
            <a:r>
              <a:rPr lang="en-US" sz="3500" spc="-20" dirty="0">
                <a:solidFill>
                  <a:srgbClr val="FFFFFF"/>
                </a:solidFill>
                <a:latin typeface="Trebuchet MS"/>
                <a:cs typeface="Trebuchet MS"/>
              </a:rPr>
              <a:t>The result demonstrates the potential of deep learning techniques in the field of computer vision and the models high accuracy suggests its potential use in various applications such as animal clinics and veterinary clinics.</a:t>
            </a:r>
          </a:p>
          <a:p>
            <a:pPr marL="12700" marR="5080" algn="ctr">
              <a:lnSpc>
                <a:spcPct val="100699"/>
              </a:lnSpc>
              <a:spcBef>
                <a:spcPts val="95"/>
              </a:spcBef>
            </a:pPr>
            <a:endParaRPr sz="3500" dirty="0">
              <a:latin typeface="Trebuchet MS"/>
              <a:cs typeface="Trebuchet MS"/>
            </a:endParaRPr>
          </a:p>
        </p:txBody>
      </p:sp>
      <p:sp>
        <p:nvSpPr>
          <p:cNvPr id="12" name="object 12"/>
          <p:cNvSpPr txBox="1">
            <a:spLocks noGrp="1"/>
          </p:cNvSpPr>
          <p:nvPr>
            <p:ph type="title"/>
          </p:nvPr>
        </p:nvSpPr>
        <p:spPr>
          <a:xfrm>
            <a:off x="7000280" y="1517014"/>
            <a:ext cx="4610267" cy="825500"/>
          </a:xfrm>
          <a:prstGeom prst="rect">
            <a:avLst/>
          </a:prstGeom>
        </p:spPr>
        <p:txBody>
          <a:bodyPr vert="horz" wrap="square" lIns="0" tIns="12700" rIns="0" bIns="0" rtlCol="0">
            <a:spAutoFit/>
          </a:bodyPr>
          <a:lstStyle/>
          <a:p>
            <a:pPr marL="533400">
              <a:lnSpc>
                <a:spcPct val="100000"/>
              </a:lnSpc>
              <a:spcBef>
                <a:spcPts val="100"/>
              </a:spcBef>
            </a:pPr>
            <a:r>
              <a:rPr lang="en-US" dirty="0">
                <a:latin typeface="Trebuchet MS" panose="020B0603020202020204" pitchFamily="34" charset="0"/>
              </a:rPr>
              <a:t>CONCLUSION</a:t>
            </a:r>
            <a:endParaRPr dirty="0">
              <a:latin typeface="Trebuchet MS" panose="020B0603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26150" y="1797050"/>
            <a:ext cx="5765800" cy="1408719"/>
          </a:xfrm>
          <a:prstGeom prst="rect">
            <a:avLst/>
          </a:prstGeom>
        </p:spPr>
        <p:txBody>
          <a:bodyPr vert="horz" wrap="square" lIns="0" tIns="15875" rIns="0" bIns="0" rtlCol="0">
            <a:spAutoFit/>
          </a:bodyPr>
          <a:lstStyle/>
          <a:p>
            <a:pPr marL="12700" algn="ctr">
              <a:lnSpc>
                <a:spcPct val="100000"/>
              </a:lnSpc>
              <a:spcBef>
                <a:spcPts val="125"/>
              </a:spcBef>
            </a:pPr>
            <a:r>
              <a:rPr sz="9050" dirty="0">
                <a:solidFill>
                  <a:srgbClr val="FFFFFF"/>
                </a:solidFill>
                <a:latin typeface="Trebuchet MS" panose="020B0603020202020204" pitchFamily="34" charset="0"/>
                <a:cs typeface="SimSun"/>
              </a:rPr>
              <a:t>Thank</a:t>
            </a:r>
            <a:r>
              <a:rPr lang="en-US" sz="9050" dirty="0">
                <a:solidFill>
                  <a:srgbClr val="FFFFFF"/>
                </a:solidFill>
                <a:latin typeface="Trebuchet MS" panose="020B0603020202020204" pitchFamily="34" charset="0"/>
                <a:cs typeface="SimSun"/>
              </a:rPr>
              <a:t> You</a:t>
            </a:r>
            <a:r>
              <a:rPr sz="9050" dirty="0">
                <a:solidFill>
                  <a:srgbClr val="FFFFFF"/>
                </a:solidFill>
                <a:latin typeface="Trebuchet MS" panose="020B0603020202020204" pitchFamily="34" charset="0"/>
                <a:cs typeface="SimSun"/>
              </a:rPr>
              <a:t>!</a:t>
            </a:r>
            <a:endParaRPr sz="9050" dirty="0">
              <a:latin typeface="Trebuchet MS" panose="020B0603020202020204" pitchFamily="34" charset="0"/>
              <a:cs typeface="SimSun"/>
            </a:endParaRPr>
          </a:p>
        </p:txBody>
      </p:sp>
      <p:sp>
        <p:nvSpPr>
          <p:cNvPr id="5" name="object 8">
            <a:extLst>
              <a:ext uri="{FF2B5EF4-FFF2-40B4-BE49-F238E27FC236}">
                <a16:creationId xmlns:a16="http://schemas.microsoft.com/office/drawing/2014/main" id="{4017BCD7-F050-47FF-961F-34325DBA4DDF}"/>
              </a:ext>
            </a:extLst>
          </p:cNvPr>
          <p:cNvSpPr txBox="1"/>
          <p:nvPr/>
        </p:nvSpPr>
        <p:spPr>
          <a:xfrm>
            <a:off x="311150" y="7435850"/>
            <a:ext cx="7086600" cy="2404313"/>
          </a:xfrm>
          <a:prstGeom prst="rect">
            <a:avLst/>
          </a:prstGeom>
        </p:spPr>
        <p:txBody>
          <a:bodyPr vert="horz" wrap="square" lIns="0" tIns="11430" rIns="0" bIns="0" rtlCol="0">
            <a:spAutoFit/>
          </a:bodyPr>
          <a:lstStyle/>
          <a:p>
            <a:pPr marL="12700" marR="5080">
              <a:lnSpc>
                <a:spcPct val="100899"/>
              </a:lnSpc>
              <a:spcBef>
                <a:spcPts val="90"/>
              </a:spcBef>
            </a:pPr>
            <a:r>
              <a:rPr lang="en-US" sz="3050" dirty="0">
                <a:solidFill>
                  <a:srgbClr val="FFFFFF"/>
                </a:solidFill>
                <a:latin typeface="Trebuchet MS"/>
                <a:cs typeface="Trebuchet MS"/>
              </a:rPr>
              <a:t>TEAM MEMBERS</a:t>
            </a:r>
          </a:p>
          <a:p>
            <a:pPr marL="12700" marR="5080">
              <a:lnSpc>
                <a:spcPct val="100899"/>
              </a:lnSpc>
              <a:spcBef>
                <a:spcPts val="90"/>
              </a:spcBef>
            </a:pPr>
            <a:endParaRPr lang="en-US" sz="3050" dirty="0">
              <a:solidFill>
                <a:srgbClr val="FFFFFF"/>
              </a:solidFill>
              <a:latin typeface="Trebuchet MS"/>
              <a:cs typeface="Trebuchet MS"/>
            </a:endParaRPr>
          </a:p>
          <a:p>
            <a:pPr marL="12700" marR="5080">
              <a:lnSpc>
                <a:spcPct val="100899"/>
              </a:lnSpc>
              <a:spcBef>
                <a:spcPts val="90"/>
              </a:spcBef>
            </a:pPr>
            <a:r>
              <a:rPr lang="en-US" sz="3050" dirty="0">
                <a:solidFill>
                  <a:srgbClr val="FFFFFF"/>
                </a:solidFill>
                <a:latin typeface="Trebuchet MS"/>
                <a:cs typeface="Trebuchet MS"/>
              </a:rPr>
              <a:t>D VENU</a:t>
            </a:r>
          </a:p>
          <a:p>
            <a:pPr marL="12700" marR="5080">
              <a:lnSpc>
                <a:spcPct val="100899"/>
              </a:lnSpc>
              <a:spcBef>
                <a:spcPts val="90"/>
              </a:spcBef>
            </a:pPr>
            <a:r>
              <a:rPr lang="en-US" sz="3050" dirty="0">
                <a:solidFill>
                  <a:srgbClr val="FFFFFF"/>
                </a:solidFill>
                <a:latin typeface="Trebuchet MS"/>
                <a:cs typeface="Trebuchet MS"/>
              </a:rPr>
              <a:t>J YASHWANTH CHANDRA</a:t>
            </a:r>
          </a:p>
          <a:p>
            <a:pPr marL="12700" marR="5080">
              <a:lnSpc>
                <a:spcPct val="100899"/>
              </a:lnSpc>
              <a:spcBef>
                <a:spcPts val="90"/>
              </a:spcBef>
            </a:pPr>
            <a:r>
              <a:rPr lang="en-US" sz="3050" dirty="0">
                <a:solidFill>
                  <a:srgbClr val="FFFFFF"/>
                </a:solidFill>
                <a:latin typeface="Trebuchet MS"/>
                <a:cs typeface="Trebuchet MS"/>
              </a:rPr>
              <a:t>RITVIK AGGARWAL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77205" cy="10277475"/>
            <a:chOff x="5286" y="2896"/>
            <a:chExt cx="18277205" cy="10277475"/>
          </a:xfrm>
        </p:grpSpPr>
        <p:pic>
          <p:nvPicPr>
            <p:cNvPr id="3" name="object 3"/>
            <p:cNvPicPr/>
            <p:nvPr/>
          </p:nvPicPr>
          <p:blipFill>
            <a:blip r:embed="rId2" cstate="print"/>
            <a:stretch>
              <a:fillRect/>
            </a:stretch>
          </p:blipFill>
          <p:spPr>
            <a:xfrm>
              <a:off x="5286" y="5792"/>
              <a:ext cx="12168618" cy="10171303"/>
            </a:xfrm>
            <a:prstGeom prst="rect">
              <a:avLst/>
            </a:prstGeom>
          </p:spPr>
        </p:pic>
        <p:sp>
          <p:nvSpPr>
            <p:cNvPr id="4" name="object 4"/>
            <p:cNvSpPr/>
            <p:nvPr/>
          </p:nvSpPr>
          <p:spPr>
            <a:xfrm>
              <a:off x="9849868" y="1266202"/>
              <a:ext cx="6448425" cy="6448425"/>
            </a:xfrm>
            <a:custGeom>
              <a:avLst/>
              <a:gdLst/>
              <a:ahLst/>
              <a:cxnLst/>
              <a:rect l="l" t="t" r="r" b="b"/>
              <a:pathLst>
                <a:path w="6448425" h="6448425">
                  <a:moveTo>
                    <a:pt x="3224212" y="6448424"/>
                  </a:moveTo>
                  <a:lnTo>
                    <a:pt x="0" y="3222962"/>
                  </a:lnTo>
                  <a:lnTo>
                    <a:pt x="3224212" y="0"/>
                  </a:lnTo>
                  <a:lnTo>
                    <a:pt x="6448424" y="3222961"/>
                  </a:lnTo>
                  <a:lnTo>
                    <a:pt x="3224212" y="6448424"/>
                  </a:lnTo>
                  <a:close/>
                </a:path>
              </a:pathLst>
            </a:custGeom>
            <a:solidFill>
              <a:srgbClr val="484B67"/>
            </a:solidFill>
          </p:spPr>
          <p:txBody>
            <a:bodyPr wrap="square" lIns="0" tIns="0" rIns="0" bIns="0" rtlCol="0"/>
            <a:lstStyle/>
            <a:p>
              <a:endParaRPr/>
            </a:p>
          </p:txBody>
        </p:sp>
        <p:sp>
          <p:nvSpPr>
            <p:cNvPr id="5" name="object 5"/>
            <p:cNvSpPr/>
            <p:nvPr/>
          </p:nvSpPr>
          <p:spPr>
            <a:xfrm>
              <a:off x="10614754" y="2896"/>
              <a:ext cx="7667625" cy="10277475"/>
            </a:xfrm>
            <a:custGeom>
              <a:avLst/>
              <a:gdLst/>
              <a:ahLst/>
              <a:cxnLst/>
              <a:rect l="l" t="t" r="r" b="b"/>
              <a:pathLst>
                <a:path w="7667625" h="10277475">
                  <a:moveTo>
                    <a:pt x="7667624" y="10277474"/>
                  </a:moveTo>
                  <a:lnTo>
                    <a:pt x="0" y="10277474"/>
                  </a:lnTo>
                  <a:lnTo>
                    <a:pt x="0" y="0"/>
                  </a:lnTo>
                  <a:lnTo>
                    <a:pt x="7667624" y="0"/>
                  </a:lnTo>
                  <a:lnTo>
                    <a:pt x="7667624" y="10277474"/>
                  </a:lnTo>
                  <a:close/>
                </a:path>
              </a:pathLst>
            </a:custGeom>
            <a:solidFill>
              <a:srgbClr val="282937"/>
            </a:solidFill>
          </p:spPr>
          <p:txBody>
            <a:bodyPr wrap="square" lIns="0" tIns="0" rIns="0" bIns="0" rtlCol="0"/>
            <a:lstStyle/>
            <a:p>
              <a:endParaRPr dirty="0"/>
            </a:p>
          </p:txBody>
        </p:sp>
      </p:grpSp>
      <p:sp>
        <p:nvSpPr>
          <p:cNvPr id="6" name="object 6"/>
          <p:cNvSpPr txBox="1">
            <a:spLocks noGrp="1"/>
          </p:cNvSpPr>
          <p:nvPr>
            <p:ph type="title"/>
          </p:nvPr>
        </p:nvSpPr>
        <p:spPr>
          <a:xfrm>
            <a:off x="14090160" y="1950821"/>
            <a:ext cx="3823335" cy="840105"/>
          </a:xfrm>
          <a:prstGeom prst="rect">
            <a:avLst/>
          </a:prstGeom>
        </p:spPr>
        <p:txBody>
          <a:bodyPr vert="horz" wrap="square" lIns="0" tIns="11430" rIns="0" bIns="0" rtlCol="0">
            <a:spAutoFit/>
          </a:bodyPr>
          <a:lstStyle/>
          <a:p>
            <a:pPr marL="12700">
              <a:lnSpc>
                <a:spcPct val="100000"/>
              </a:lnSpc>
              <a:spcBef>
                <a:spcPts val="90"/>
              </a:spcBef>
            </a:pPr>
            <a:r>
              <a:rPr sz="5350" dirty="0">
                <a:latin typeface="Trebuchet MS" panose="020B0603020202020204" pitchFamily="34" charset="0"/>
              </a:rPr>
              <a:t>Introduction</a:t>
            </a:r>
          </a:p>
        </p:txBody>
      </p:sp>
      <p:sp>
        <p:nvSpPr>
          <p:cNvPr id="10" name="object 10"/>
          <p:cNvSpPr txBox="1"/>
          <p:nvPr/>
        </p:nvSpPr>
        <p:spPr>
          <a:xfrm>
            <a:off x="11108004" y="3828108"/>
            <a:ext cx="6814184" cy="2397451"/>
          </a:xfrm>
          <a:prstGeom prst="rect">
            <a:avLst/>
          </a:prstGeom>
        </p:spPr>
        <p:txBody>
          <a:bodyPr vert="horz" wrap="square" lIns="0" tIns="12065" rIns="0" bIns="0" rtlCol="0">
            <a:spAutoFit/>
          </a:bodyPr>
          <a:lstStyle/>
          <a:p>
            <a:pPr marL="12700" marR="5080" indent="299085" algn="r">
              <a:lnSpc>
                <a:spcPct val="100099"/>
              </a:lnSpc>
              <a:spcBef>
                <a:spcPts val="95"/>
              </a:spcBef>
            </a:pPr>
            <a:r>
              <a:rPr lang="en-US" sz="3100" dirty="0">
                <a:solidFill>
                  <a:srgbClr val="FFFFFF"/>
                </a:solidFill>
                <a:latin typeface="Trebuchet MS"/>
                <a:cs typeface="Trebuchet MS"/>
              </a:rPr>
              <a:t>The Dog Breed detection system is developed by harnessing deep learning techniques specifically implementing the use of a pretrained Resnet50 architecture</a:t>
            </a:r>
            <a:r>
              <a:rPr sz="3100" spc="-455" dirty="0">
                <a:solidFill>
                  <a:srgbClr val="FFFFFF"/>
                </a:solidFill>
                <a:latin typeface="Trebuchet MS"/>
                <a:cs typeface="Trebuchet MS"/>
              </a:rPr>
              <a:t>.</a:t>
            </a:r>
            <a:endParaRPr sz="3100" dirty="0">
              <a:latin typeface="Trebuchet MS"/>
              <a:cs typeface="Trebuchet MS"/>
            </a:endParaRPr>
          </a:p>
        </p:txBody>
      </p:sp>
      <p:sp>
        <p:nvSpPr>
          <p:cNvPr id="11" name="object 11"/>
          <p:cNvSpPr/>
          <p:nvPr/>
        </p:nvSpPr>
        <p:spPr>
          <a:xfrm>
            <a:off x="13313359" y="3449133"/>
            <a:ext cx="4648200" cy="104775"/>
          </a:xfrm>
          <a:custGeom>
            <a:avLst/>
            <a:gdLst/>
            <a:ahLst/>
            <a:cxnLst/>
            <a:rect l="l" t="t" r="r" b="b"/>
            <a:pathLst>
              <a:path w="4648200" h="104775">
                <a:moveTo>
                  <a:pt x="4648199" y="104775"/>
                </a:moveTo>
                <a:lnTo>
                  <a:pt x="0" y="104775"/>
                </a:lnTo>
                <a:lnTo>
                  <a:pt x="0" y="0"/>
                </a:lnTo>
                <a:lnTo>
                  <a:pt x="4648199" y="0"/>
                </a:lnTo>
                <a:lnTo>
                  <a:pt x="4648199" y="104775"/>
                </a:lnTo>
                <a:close/>
              </a:path>
            </a:pathLst>
          </a:custGeom>
          <a:solidFill>
            <a:srgbClr val="6FB0D9"/>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a:extLst>
              <a:ext uri="{FF2B5EF4-FFF2-40B4-BE49-F238E27FC236}">
                <a16:creationId xmlns:a16="http://schemas.microsoft.com/office/drawing/2014/main" id="{C5F376A0-9AE4-8BD9-B26F-72AD10146374}"/>
              </a:ext>
            </a:extLst>
          </p:cNvPr>
          <p:cNvSpPr txBox="1">
            <a:spLocks/>
          </p:cNvSpPr>
          <p:nvPr/>
        </p:nvSpPr>
        <p:spPr>
          <a:xfrm>
            <a:off x="4654550" y="882650"/>
            <a:ext cx="9677400" cy="728405"/>
          </a:xfrm>
          <a:prstGeom prst="rect">
            <a:avLst/>
          </a:prstGeom>
        </p:spPr>
        <p:txBody>
          <a:bodyPr vert="horz" wrap="square" lIns="0" tIns="12700" rIns="0" bIns="0" rtlCol="0">
            <a:spAutoFit/>
          </a:bodyPr>
          <a:lstStyle>
            <a:lvl1pPr>
              <a:defRPr>
                <a:latin typeface="+mj-lt"/>
                <a:ea typeface="+mj-ea"/>
                <a:cs typeface="+mj-cs"/>
              </a:defRPr>
            </a:lvl1pPr>
          </a:lstStyle>
          <a:p>
            <a:pPr marL="12700" algn="ctr">
              <a:spcBef>
                <a:spcPts val="100"/>
              </a:spcBef>
            </a:pPr>
            <a:r>
              <a:rPr lang="en-IN" sz="4650" kern="0" dirty="0">
                <a:solidFill>
                  <a:schemeClr val="bg1"/>
                </a:solidFill>
                <a:latin typeface="Verdana"/>
                <a:cs typeface="Verdana"/>
              </a:rPr>
              <a:t>What is Deep Learning?</a:t>
            </a:r>
          </a:p>
        </p:txBody>
      </p:sp>
      <p:sp>
        <p:nvSpPr>
          <p:cNvPr id="4" name="object 9">
            <a:extLst>
              <a:ext uri="{FF2B5EF4-FFF2-40B4-BE49-F238E27FC236}">
                <a16:creationId xmlns:a16="http://schemas.microsoft.com/office/drawing/2014/main" id="{3D8AC2D7-A091-6771-A51D-0C7907F355E3}"/>
              </a:ext>
            </a:extLst>
          </p:cNvPr>
          <p:cNvSpPr txBox="1"/>
          <p:nvPr/>
        </p:nvSpPr>
        <p:spPr>
          <a:xfrm>
            <a:off x="2444750" y="2406650"/>
            <a:ext cx="14097000" cy="5736699"/>
          </a:xfrm>
          <a:prstGeom prst="rect">
            <a:avLst/>
          </a:prstGeom>
        </p:spPr>
        <p:txBody>
          <a:bodyPr vert="horz" wrap="square" lIns="0" tIns="12700" rIns="0" bIns="0" rtlCol="0">
            <a:spAutoFit/>
          </a:bodyPr>
          <a:lstStyle/>
          <a:p>
            <a:pPr marL="12700" marR="5080">
              <a:lnSpc>
                <a:spcPct val="100699"/>
              </a:lnSpc>
              <a:spcBef>
                <a:spcPts val="100"/>
              </a:spcBef>
            </a:pPr>
            <a:r>
              <a:rPr lang="en-US" sz="3050" spc="-25" dirty="0">
                <a:solidFill>
                  <a:schemeClr val="bg1"/>
                </a:solidFill>
                <a:latin typeface="Trebuchet MS"/>
                <a:cs typeface="Trebuchet MS"/>
              </a:rPr>
              <a:t>To understand Deep learning let us understand what Machine Learning is.</a:t>
            </a:r>
          </a:p>
          <a:p>
            <a:pPr marL="12700" marR="5080">
              <a:lnSpc>
                <a:spcPct val="100699"/>
              </a:lnSpc>
              <a:spcBef>
                <a:spcPts val="100"/>
              </a:spcBef>
            </a:pPr>
            <a:endParaRPr lang="en-US" sz="3050" spc="-25" dirty="0">
              <a:solidFill>
                <a:schemeClr val="bg1"/>
              </a:solidFill>
              <a:latin typeface="Trebuchet MS"/>
              <a:cs typeface="Trebuchet MS"/>
            </a:endParaRPr>
          </a:p>
          <a:p>
            <a:pPr marL="469900" marR="5080" indent="-457200">
              <a:lnSpc>
                <a:spcPct val="100699"/>
              </a:lnSpc>
              <a:spcBef>
                <a:spcPts val="100"/>
              </a:spcBef>
              <a:buFont typeface="Arial" panose="020B0604020202020204" pitchFamily="34" charset="0"/>
              <a:buChar char="•"/>
            </a:pPr>
            <a:r>
              <a:rPr lang="en-US" sz="3050" spc="-25" dirty="0">
                <a:solidFill>
                  <a:schemeClr val="bg1"/>
                </a:solidFill>
                <a:latin typeface="Trebuchet MS"/>
                <a:cs typeface="Trebuchet MS"/>
              </a:rPr>
              <a:t>Machine learning is a way of training computer systems to learn and make decisions based on data, without being explicitly programmed.</a:t>
            </a:r>
          </a:p>
          <a:p>
            <a:pPr marL="469900" marR="5080" indent="-457200">
              <a:lnSpc>
                <a:spcPct val="100699"/>
              </a:lnSpc>
              <a:spcBef>
                <a:spcPts val="100"/>
              </a:spcBef>
              <a:buFont typeface="Arial" panose="020B0604020202020204" pitchFamily="34" charset="0"/>
              <a:buChar char="•"/>
            </a:pPr>
            <a:r>
              <a:rPr lang="en-US" sz="3050" spc="-25" dirty="0">
                <a:solidFill>
                  <a:schemeClr val="bg1"/>
                </a:solidFill>
                <a:latin typeface="Trebuchet MS"/>
                <a:cs typeface="Trebuchet MS"/>
              </a:rPr>
              <a:t>It involved the use of algorithms and statistical models to analyze and learn patterns from data and make predictions or decisions based on these patterns.</a:t>
            </a:r>
          </a:p>
          <a:p>
            <a:pPr marL="469900" marR="5080" indent="-457200">
              <a:lnSpc>
                <a:spcPct val="100699"/>
              </a:lnSpc>
              <a:spcBef>
                <a:spcPts val="100"/>
              </a:spcBef>
              <a:buFont typeface="Arial" panose="020B0604020202020204" pitchFamily="34" charset="0"/>
              <a:buChar char="•"/>
            </a:pPr>
            <a:r>
              <a:rPr lang="en-US" sz="3050" spc="-25" dirty="0">
                <a:solidFill>
                  <a:schemeClr val="bg1"/>
                </a:solidFill>
                <a:latin typeface="Trebuchet MS"/>
                <a:cs typeface="Trebuchet MS"/>
              </a:rPr>
              <a:t>Deep learning is a subfield of machine learning that involves the use of neural networks with multiple layers to learn and make predictions from complex datasets</a:t>
            </a:r>
          </a:p>
          <a:p>
            <a:pPr marL="469900" marR="5080" indent="-457200">
              <a:lnSpc>
                <a:spcPct val="100699"/>
              </a:lnSpc>
              <a:spcBef>
                <a:spcPts val="100"/>
              </a:spcBef>
              <a:buFont typeface="Arial" panose="020B0604020202020204" pitchFamily="34" charset="0"/>
              <a:buChar char="•"/>
            </a:pPr>
            <a:r>
              <a:rPr lang="en-US" sz="3050" spc="-25" dirty="0">
                <a:solidFill>
                  <a:schemeClr val="bg1"/>
                </a:solidFill>
                <a:latin typeface="Trebuchet MS"/>
                <a:cs typeface="Trebuchet MS"/>
              </a:rPr>
              <a:t>Neural Networks are mathematical models that are designed to simulate the behavior of human brain, using interconnected nodes or “neurons” </a:t>
            </a:r>
          </a:p>
          <a:p>
            <a:pPr marL="12700" marR="5080">
              <a:lnSpc>
                <a:spcPct val="100699"/>
              </a:lnSpc>
              <a:spcBef>
                <a:spcPts val="100"/>
              </a:spcBef>
            </a:pPr>
            <a:r>
              <a:rPr lang="en-US" sz="3050" spc="-25" dirty="0">
                <a:solidFill>
                  <a:schemeClr val="bg1"/>
                </a:solidFill>
                <a:latin typeface="Trebuchet MS"/>
                <a:cs typeface="Trebuchet MS"/>
              </a:rPr>
              <a:t>    to process and analyze information.</a:t>
            </a:r>
          </a:p>
        </p:txBody>
      </p:sp>
    </p:spTree>
    <p:extLst>
      <p:ext uri="{BB962C8B-B14F-4D97-AF65-F5344CB8AC3E}">
        <p14:creationId xmlns:p14="http://schemas.microsoft.com/office/powerpoint/2010/main" val="2163817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70177"/>
            <a:ext cx="2618105" cy="4152900"/>
          </a:xfrm>
          <a:custGeom>
            <a:avLst/>
            <a:gdLst/>
            <a:ahLst/>
            <a:cxnLst/>
            <a:rect l="l" t="t" r="r" b="b"/>
            <a:pathLst>
              <a:path w="2618105" h="4152900">
                <a:moveTo>
                  <a:pt x="541625" y="4152899"/>
                </a:moveTo>
                <a:lnTo>
                  <a:pt x="0" y="3611274"/>
                </a:lnTo>
                <a:lnTo>
                  <a:pt x="0" y="541624"/>
                </a:lnTo>
                <a:lnTo>
                  <a:pt x="541624" y="0"/>
                </a:lnTo>
                <a:lnTo>
                  <a:pt x="2618073" y="2076448"/>
                </a:lnTo>
                <a:lnTo>
                  <a:pt x="541625" y="4152899"/>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1820469"/>
            <a:ext cx="8163559" cy="8467090"/>
            <a:chOff x="0" y="1820469"/>
            <a:chExt cx="8163559" cy="8467090"/>
          </a:xfrm>
        </p:grpSpPr>
        <p:sp>
          <p:nvSpPr>
            <p:cNvPr id="4" name="object 4"/>
            <p:cNvSpPr/>
            <p:nvPr/>
          </p:nvSpPr>
          <p:spPr>
            <a:xfrm>
              <a:off x="1753925" y="7082286"/>
              <a:ext cx="6409690" cy="3204845"/>
            </a:xfrm>
            <a:custGeom>
              <a:avLst/>
              <a:gdLst/>
              <a:ahLst/>
              <a:cxnLst/>
              <a:rect l="l" t="t" r="r" b="b"/>
              <a:pathLst>
                <a:path w="6409690" h="3204845">
                  <a:moveTo>
                    <a:pt x="6409430" y="3204714"/>
                  </a:moveTo>
                  <a:lnTo>
                    <a:pt x="0" y="3204714"/>
                  </a:lnTo>
                  <a:lnTo>
                    <a:pt x="3205956" y="0"/>
                  </a:lnTo>
                  <a:lnTo>
                    <a:pt x="6409430" y="3204714"/>
                  </a:lnTo>
                  <a:close/>
                </a:path>
              </a:pathLst>
            </a:custGeom>
            <a:solidFill>
              <a:srgbClr val="9882E3"/>
            </a:solidFill>
          </p:spPr>
          <p:txBody>
            <a:bodyPr wrap="square" lIns="0" tIns="0" rIns="0" bIns="0" rtlCol="0"/>
            <a:lstStyle/>
            <a:p>
              <a:endParaRPr/>
            </a:p>
          </p:txBody>
        </p:sp>
        <p:sp>
          <p:nvSpPr>
            <p:cNvPr id="5" name="object 5"/>
            <p:cNvSpPr/>
            <p:nvPr/>
          </p:nvSpPr>
          <p:spPr>
            <a:xfrm>
              <a:off x="0" y="5143509"/>
              <a:ext cx="3348990" cy="5143500"/>
            </a:xfrm>
            <a:custGeom>
              <a:avLst/>
              <a:gdLst/>
              <a:ahLst/>
              <a:cxnLst/>
              <a:rect l="l" t="t" r="r" b="b"/>
              <a:pathLst>
                <a:path w="3348990" h="5143500">
                  <a:moveTo>
                    <a:pt x="1429870" y="5143490"/>
                  </a:moveTo>
                  <a:lnTo>
                    <a:pt x="0" y="5143490"/>
                  </a:lnTo>
                  <a:lnTo>
                    <a:pt x="0" y="124478"/>
                  </a:lnTo>
                  <a:lnTo>
                    <a:pt x="124430" y="0"/>
                  </a:lnTo>
                  <a:lnTo>
                    <a:pt x="3348642" y="3225462"/>
                  </a:lnTo>
                  <a:lnTo>
                    <a:pt x="1429870" y="5143490"/>
                  </a:lnTo>
                  <a:close/>
                </a:path>
              </a:pathLst>
            </a:custGeom>
            <a:solidFill>
              <a:srgbClr val="7E45AF"/>
            </a:solidFill>
          </p:spPr>
          <p:txBody>
            <a:bodyPr wrap="square" lIns="0" tIns="0" rIns="0" bIns="0" rtlCol="0"/>
            <a:lstStyle/>
            <a:p>
              <a:endParaRPr/>
            </a:p>
          </p:txBody>
        </p:sp>
        <p:pic>
          <p:nvPicPr>
            <p:cNvPr id="6" name="object 6"/>
            <p:cNvPicPr/>
            <p:nvPr/>
          </p:nvPicPr>
          <p:blipFill>
            <a:blip r:embed="rId2" cstate="print"/>
            <a:stretch>
              <a:fillRect/>
            </a:stretch>
          </p:blipFill>
          <p:spPr>
            <a:xfrm>
              <a:off x="371530" y="1820469"/>
              <a:ext cx="6372126" cy="6372126"/>
            </a:xfrm>
            <a:prstGeom prst="rect">
              <a:avLst/>
            </a:prstGeom>
          </p:spPr>
        </p:pic>
      </p:grpSp>
      <p:sp>
        <p:nvSpPr>
          <p:cNvPr id="7" name="object 7"/>
          <p:cNvSpPr txBox="1">
            <a:spLocks noGrp="1"/>
          </p:cNvSpPr>
          <p:nvPr>
            <p:ph type="title"/>
          </p:nvPr>
        </p:nvSpPr>
        <p:spPr>
          <a:xfrm>
            <a:off x="8594848" y="1453439"/>
            <a:ext cx="6194302" cy="734060"/>
          </a:xfrm>
          <a:prstGeom prst="rect">
            <a:avLst/>
          </a:prstGeom>
        </p:spPr>
        <p:txBody>
          <a:bodyPr vert="horz" wrap="square" lIns="0" tIns="12700" rIns="0" bIns="0" rtlCol="0">
            <a:spAutoFit/>
          </a:bodyPr>
          <a:lstStyle/>
          <a:p>
            <a:pPr marL="12700">
              <a:lnSpc>
                <a:spcPct val="100000"/>
              </a:lnSpc>
              <a:spcBef>
                <a:spcPts val="100"/>
              </a:spcBef>
            </a:pPr>
            <a:r>
              <a:rPr sz="4650" dirty="0">
                <a:latin typeface="Verdana"/>
                <a:cs typeface="Verdana"/>
              </a:rPr>
              <a:t>What is Resnet50?</a:t>
            </a:r>
          </a:p>
        </p:txBody>
      </p:sp>
      <p:sp>
        <p:nvSpPr>
          <p:cNvPr id="9" name="object 9"/>
          <p:cNvSpPr txBox="1"/>
          <p:nvPr/>
        </p:nvSpPr>
        <p:spPr>
          <a:xfrm>
            <a:off x="8701845" y="3657502"/>
            <a:ext cx="6917055" cy="3302379"/>
          </a:xfrm>
          <a:prstGeom prst="rect">
            <a:avLst/>
          </a:prstGeom>
        </p:spPr>
        <p:txBody>
          <a:bodyPr vert="horz" wrap="square" lIns="0" tIns="12700" rIns="0" bIns="0" rtlCol="0">
            <a:spAutoFit/>
          </a:bodyPr>
          <a:lstStyle/>
          <a:p>
            <a:pPr marL="12700" marR="5080">
              <a:lnSpc>
                <a:spcPct val="100699"/>
              </a:lnSpc>
              <a:spcBef>
                <a:spcPts val="100"/>
              </a:spcBef>
            </a:pPr>
            <a:r>
              <a:rPr lang="en-US" sz="3050" dirty="0">
                <a:solidFill>
                  <a:schemeClr val="bg1"/>
                </a:solidFill>
                <a:latin typeface="Trebuchet MS"/>
                <a:cs typeface="Trebuchet MS"/>
              </a:rPr>
              <a:t>Resnet 50 is a variant of the </a:t>
            </a:r>
            <a:r>
              <a:rPr lang="en-US" sz="3050" dirty="0" err="1">
                <a:solidFill>
                  <a:schemeClr val="bg1"/>
                </a:solidFill>
                <a:latin typeface="Trebuchet MS"/>
                <a:cs typeface="Trebuchet MS"/>
              </a:rPr>
              <a:t>ResNet</a:t>
            </a:r>
            <a:r>
              <a:rPr lang="en-US" sz="3050" dirty="0">
                <a:solidFill>
                  <a:schemeClr val="bg1"/>
                </a:solidFill>
                <a:latin typeface="Trebuchet MS"/>
                <a:cs typeface="Trebuchet MS"/>
              </a:rPr>
              <a:t> (Residual Network) architecture which is a type of convolutional neural network that was introduced in 2015. This architecture has 50 layers and it has been trained on large scale image recognition tasks.</a:t>
            </a:r>
            <a:endParaRPr sz="3050" dirty="0">
              <a:solidFill>
                <a:schemeClr val="bg1"/>
              </a:solidFill>
              <a:latin typeface="Trebuchet MS"/>
              <a:cs typeface="Trebuchet MS"/>
            </a:endParaRPr>
          </a:p>
        </p:txBody>
      </p:sp>
      <p:sp>
        <p:nvSpPr>
          <p:cNvPr id="10" name="object 10"/>
          <p:cNvSpPr/>
          <p:nvPr/>
        </p:nvSpPr>
        <p:spPr>
          <a:xfrm>
            <a:off x="8588498" y="2791222"/>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224B2D5B-FD45-4A27-2A34-950D06BD1B3C}"/>
              </a:ext>
            </a:extLst>
          </p:cNvPr>
          <p:cNvSpPr txBox="1">
            <a:spLocks/>
          </p:cNvSpPr>
          <p:nvPr/>
        </p:nvSpPr>
        <p:spPr>
          <a:xfrm>
            <a:off x="4654550" y="882650"/>
            <a:ext cx="9677400" cy="728405"/>
          </a:xfrm>
          <a:prstGeom prst="rect">
            <a:avLst/>
          </a:prstGeom>
        </p:spPr>
        <p:txBody>
          <a:bodyPr vert="horz" wrap="square" lIns="0" tIns="12700" rIns="0" bIns="0" rtlCol="0">
            <a:spAutoFit/>
          </a:bodyPr>
          <a:lstStyle>
            <a:lvl1pPr>
              <a:defRPr>
                <a:latin typeface="+mj-lt"/>
                <a:ea typeface="+mj-ea"/>
                <a:cs typeface="+mj-cs"/>
              </a:defRPr>
            </a:lvl1pPr>
          </a:lstStyle>
          <a:p>
            <a:pPr marL="12700" algn="ctr">
              <a:spcBef>
                <a:spcPts val="100"/>
              </a:spcBef>
            </a:pPr>
            <a:r>
              <a:rPr lang="en-US" sz="4650" kern="0" dirty="0">
                <a:solidFill>
                  <a:schemeClr val="bg1"/>
                </a:solidFill>
                <a:latin typeface="Verdana"/>
                <a:cs typeface="Verdana"/>
              </a:rPr>
              <a:t>R</a:t>
            </a:r>
            <a:r>
              <a:rPr lang="en-IN" sz="4650" kern="0" dirty="0">
                <a:solidFill>
                  <a:schemeClr val="bg1"/>
                </a:solidFill>
                <a:latin typeface="Verdana"/>
                <a:cs typeface="Verdana"/>
              </a:rPr>
              <a:t>ESNET 50 ARCHITECTURE</a:t>
            </a:r>
          </a:p>
        </p:txBody>
      </p:sp>
      <p:pic>
        <p:nvPicPr>
          <p:cNvPr id="3" name="image4.jpeg">
            <a:extLst>
              <a:ext uri="{FF2B5EF4-FFF2-40B4-BE49-F238E27FC236}">
                <a16:creationId xmlns:a16="http://schemas.microsoft.com/office/drawing/2014/main" id="{C4FC6EC1-6C57-5A6C-6E03-F8BCFDC26720}"/>
              </a:ext>
            </a:extLst>
          </p:cNvPr>
          <p:cNvPicPr>
            <a:picLocks noChangeAspect="1"/>
          </p:cNvPicPr>
          <p:nvPr/>
        </p:nvPicPr>
        <p:blipFill>
          <a:blip r:embed="rId2" cstate="print"/>
          <a:stretch>
            <a:fillRect/>
          </a:stretch>
        </p:blipFill>
        <p:spPr>
          <a:xfrm>
            <a:off x="9170555" y="2254250"/>
            <a:ext cx="7952947" cy="6705600"/>
          </a:xfrm>
          <a:prstGeom prst="rect">
            <a:avLst/>
          </a:prstGeom>
        </p:spPr>
      </p:pic>
      <p:sp>
        <p:nvSpPr>
          <p:cNvPr id="4" name="object 9">
            <a:extLst>
              <a:ext uri="{FF2B5EF4-FFF2-40B4-BE49-F238E27FC236}">
                <a16:creationId xmlns:a16="http://schemas.microsoft.com/office/drawing/2014/main" id="{5B751272-E1C2-2C85-5DE4-6E897CFDD1B5}"/>
              </a:ext>
            </a:extLst>
          </p:cNvPr>
          <p:cNvSpPr txBox="1"/>
          <p:nvPr/>
        </p:nvSpPr>
        <p:spPr>
          <a:xfrm>
            <a:off x="844550" y="2021609"/>
            <a:ext cx="6917055" cy="8094075"/>
          </a:xfrm>
          <a:prstGeom prst="rect">
            <a:avLst/>
          </a:prstGeom>
        </p:spPr>
        <p:txBody>
          <a:bodyPr vert="horz" wrap="square" lIns="0" tIns="12700" rIns="0" bIns="0" rtlCol="0">
            <a:spAutoFit/>
          </a:bodyPr>
          <a:lstStyle/>
          <a:p>
            <a:pPr marL="12700" marR="5080">
              <a:lnSpc>
                <a:spcPct val="100699"/>
              </a:lnSpc>
              <a:spcBef>
                <a:spcPts val="100"/>
              </a:spcBef>
            </a:pPr>
            <a:r>
              <a:rPr lang="en-US" sz="3050" dirty="0">
                <a:solidFill>
                  <a:schemeClr val="bg1"/>
                </a:solidFill>
                <a:latin typeface="Trebuchet MS"/>
                <a:cs typeface="Trebuchet MS"/>
              </a:rPr>
              <a:t>Main components of the architecture include:</a:t>
            </a:r>
          </a:p>
          <a:p>
            <a:pPr marL="527050" marR="5080" indent="-514350">
              <a:lnSpc>
                <a:spcPct val="100699"/>
              </a:lnSpc>
              <a:spcBef>
                <a:spcPts val="100"/>
              </a:spcBef>
              <a:buAutoNum type="arabicParenR"/>
            </a:pPr>
            <a:r>
              <a:rPr lang="en-US" sz="3050" dirty="0">
                <a:solidFill>
                  <a:schemeClr val="bg1"/>
                </a:solidFill>
                <a:latin typeface="Trebuchet MS"/>
                <a:cs typeface="Trebuchet MS"/>
              </a:rPr>
              <a:t>Input Layer: This layer takes in the input image and performs preprocessing</a:t>
            </a:r>
          </a:p>
          <a:p>
            <a:pPr marL="527050" marR="5080" indent="-514350">
              <a:lnSpc>
                <a:spcPct val="100699"/>
              </a:lnSpc>
              <a:spcBef>
                <a:spcPts val="100"/>
              </a:spcBef>
              <a:buAutoNum type="arabicParenR"/>
            </a:pPr>
            <a:r>
              <a:rPr lang="en-US" sz="3050" dirty="0">
                <a:solidFill>
                  <a:schemeClr val="bg1"/>
                </a:solidFill>
                <a:latin typeface="Trebuchet MS"/>
                <a:cs typeface="Trebuchet MS"/>
              </a:rPr>
              <a:t>Convolution and Pooling layer: The first set of layers that performs initial feature extraction from the input image.</a:t>
            </a:r>
          </a:p>
          <a:p>
            <a:pPr marL="527050" marR="5080" indent="-514350">
              <a:lnSpc>
                <a:spcPct val="100699"/>
              </a:lnSpc>
              <a:spcBef>
                <a:spcPts val="100"/>
              </a:spcBef>
              <a:buAutoNum type="arabicParenR"/>
            </a:pPr>
            <a:r>
              <a:rPr lang="en-US" sz="3050" dirty="0">
                <a:solidFill>
                  <a:schemeClr val="bg1"/>
                </a:solidFill>
                <a:latin typeface="Trebuchet MS"/>
                <a:cs typeface="Trebuchet MS"/>
              </a:rPr>
              <a:t>Residual Blocks: These contain multiple convolution layers and skip connections. These skip connections are to ensure gradient propagates through the network.</a:t>
            </a:r>
          </a:p>
          <a:p>
            <a:pPr marL="527050" marR="5080" indent="-514350">
              <a:lnSpc>
                <a:spcPct val="100699"/>
              </a:lnSpc>
              <a:spcBef>
                <a:spcPts val="100"/>
              </a:spcBef>
              <a:buAutoNum type="arabicParenR"/>
            </a:pPr>
            <a:r>
              <a:rPr lang="en-US" sz="3050" dirty="0">
                <a:solidFill>
                  <a:schemeClr val="bg1"/>
                </a:solidFill>
                <a:latin typeface="Trebuchet MS"/>
                <a:cs typeface="Trebuchet MS"/>
              </a:rPr>
              <a:t>Fully connected layer: This is used to perform the final classification of the input image</a:t>
            </a:r>
            <a:endParaRPr sz="3050" dirty="0">
              <a:solidFill>
                <a:schemeClr val="bg1"/>
              </a:solidFill>
              <a:latin typeface="Trebuchet MS"/>
              <a:cs typeface="Trebuchet MS"/>
            </a:endParaRPr>
          </a:p>
        </p:txBody>
      </p:sp>
    </p:spTree>
    <p:extLst>
      <p:ext uri="{BB962C8B-B14F-4D97-AF65-F5344CB8AC3E}">
        <p14:creationId xmlns:p14="http://schemas.microsoft.com/office/powerpoint/2010/main" val="432441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003800"/>
            <a:chOff x="12640787" y="0"/>
            <a:chExt cx="5647690" cy="5003800"/>
          </a:xfrm>
        </p:grpSpPr>
        <p:sp>
          <p:nvSpPr>
            <p:cNvPr id="3" name="object 3"/>
            <p:cNvSpPr/>
            <p:nvPr/>
          </p:nvSpPr>
          <p:spPr>
            <a:xfrm>
              <a:off x="16787914" y="2304093"/>
              <a:ext cx="1500505" cy="2700020"/>
            </a:xfrm>
            <a:custGeom>
              <a:avLst/>
              <a:gdLst/>
              <a:ahLst/>
              <a:cxnLst/>
              <a:rect l="l" t="t" r="r" b="b"/>
              <a:pathLst>
                <a:path w="1500505" h="2700020">
                  <a:moveTo>
                    <a:pt x="1201425" y="2699568"/>
                  </a:moveTo>
                  <a:lnTo>
                    <a:pt x="0" y="1499007"/>
                  </a:lnTo>
                  <a:lnTo>
                    <a:pt x="1500086" y="0"/>
                  </a:lnTo>
                  <a:lnTo>
                    <a:pt x="1500086" y="2401122"/>
                  </a:lnTo>
                  <a:lnTo>
                    <a:pt x="1201425" y="2699568"/>
                  </a:lnTo>
                  <a:close/>
                </a:path>
              </a:pathLst>
            </a:custGeom>
            <a:solidFill>
              <a:srgbClr val="484B67"/>
            </a:solidFill>
          </p:spPr>
          <p:txBody>
            <a:bodyPr wrap="square" lIns="0" tIns="0" rIns="0" bIns="0" rtlCol="0"/>
            <a:lstStyle/>
            <a:p>
              <a:endParaRPr/>
            </a:p>
          </p:txBody>
        </p:sp>
        <p:sp>
          <p:nvSpPr>
            <p:cNvPr id="4" name="object 4"/>
            <p:cNvSpPr/>
            <p:nvPr/>
          </p:nvSpPr>
          <p:spPr>
            <a:xfrm>
              <a:off x="12640780" y="11"/>
              <a:ext cx="5647690" cy="3898265"/>
            </a:xfrm>
            <a:custGeom>
              <a:avLst/>
              <a:gdLst/>
              <a:ahLst/>
              <a:cxnLst/>
              <a:rect l="l" t="t" r="r" b="b"/>
              <a:pathLst>
                <a:path w="5647690" h="3898265">
                  <a:moveTo>
                    <a:pt x="5647220" y="1824151"/>
                  </a:moveTo>
                  <a:lnTo>
                    <a:pt x="5351056" y="1527035"/>
                  </a:lnTo>
                  <a:lnTo>
                    <a:pt x="3611499" y="3265347"/>
                  </a:lnTo>
                  <a:lnTo>
                    <a:pt x="4242244" y="3898138"/>
                  </a:lnTo>
                  <a:lnTo>
                    <a:pt x="5647220" y="2494178"/>
                  </a:lnTo>
                  <a:lnTo>
                    <a:pt x="5647220" y="1824151"/>
                  </a:lnTo>
                  <a:close/>
                </a:path>
                <a:path w="5647690" h="3898265">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11605406" y="3281380"/>
            <a:ext cx="6682740" cy="7021195"/>
            <a:chOff x="11605457" y="3266261"/>
            <a:chExt cx="6682740" cy="7021195"/>
          </a:xfrm>
        </p:grpSpPr>
        <p:sp>
          <p:nvSpPr>
            <p:cNvPr id="6" name="object 6"/>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pic>
          <p:nvPicPr>
            <p:cNvPr id="7" name="object 7"/>
            <p:cNvPicPr/>
            <p:nvPr/>
          </p:nvPicPr>
          <p:blipFill>
            <a:blip r:embed="rId2" cstate="print"/>
            <a:stretch>
              <a:fillRect/>
            </a:stretch>
          </p:blipFill>
          <p:spPr>
            <a:xfrm>
              <a:off x="11605457" y="3266261"/>
              <a:ext cx="6372126" cy="6372126"/>
            </a:xfrm>
            <a:prstGeom prst="rect">
              <a:avLst/>
            </a:prstGeom>
          </p:spPr>
        </p:pic>
      </p:grpSp>
      <p:sp>
        <p:nvSpPr>
          <p:cNvPr id="10" name="object 10"/>
          <p:cNvSpPr txBox="1"/>
          <p:nvPr/>
        </p:nvSpPr>
        <p:spPr>
          <a:xfrm>
            <a:off x="4331481" y="3501694"/>
            <a:ext cx="7273925" cy="4750435"/>
          </a:xfrm>
          <a:prstGeom prst="rect">
            <a:avLst/>
          </a:prstGeom>
        </p:spPr>
        <p:txBody>
          <a:bodyPr vert="horz" wrap="square" lIns="0" tIns="12065" rIns="0" bIns="0" rtlCol="0">
            <a:spAutoFit/>
          </a:bodyPr>
          <a:lstStyle/>
          <a:p>
            <a:pPr marL="12700" marR="5080">
              <a:lnSpc>
                <a:spcPct val="99900"/>
              </a:lnSpc>
              <a:spcBef>
                <a:spcPts val="95"/>
              </a:spcBef>
            </a:pPr>
            <a:r>
              <a:rPr sz="3450" spc="335" dirty="0">
                <a:solidFill>
                  <a:srgbClr val="FFFFFF"/>
                </a:solidFill>
                <a:latin typeface="Trebuchet MS"/>
                <a:cs typeface="Trebuchet MS"/>
              </a:rPr>
              <a:t>D</a:t>
            </a:r>
            <a:r>
              <a:rPr sz="3450" spc="114" dirty="0">
                <a:solidFill>
                  <a:srgbClr val="FFFFFF"/>
                </a:solidFill>
                <a:latin typeface="Trebuchet MS"/>
                <a:cs typeface="Trebuchet MS"/>
              </a:rPr>
              <a:t>og</a:t>
            </a:r>
            <a:r>
              <a:rPr sz="3450" spc="-254" dirty="0">
                <a:solidFill>
                  <a:srgbClr val="FFFFFF"/>
                </a:solidFill>
                <a:latin typeface="Trebuchet MS"/>
                <a:cs typeface="Trebuchet MS"/>
              </a:rPr>
              <a:t> </a:t>
            </a:r>
            <a:r>
              <a:rPr sz="3450" spc="-80" dirty="0">
                <a:solidFill>
                  <a:srgbClr val="FFFFFF"/>
                </a:solidFill>
                <a:latin typeface="Trebuchet MS"/>
                <a:cs typeface="Trebuchet MS"/>
              </a:rPr>
              <a:t>b</a:t>
            </a:r>
            <a:r>
              <a:rPr sz="3450" spc="-240" dirty="0">
                <a:solidFill>
                  <a:srgbClr val="FFFFFF"/>
                </a:solidFill>
                <a:latin typeface="Trebuchet MS"/>
                <a:cs typeface="Trebuchet MS"/>
              </a:rPr>
              <a:t>r</a:t>
            </a:r>
            <a:r>
              <a:rPr sz="3450" spc="-150" dirty="0">
                <a:solidFill>
                  <a:srgbClr val="FFFFFF"/>
                </a:solidFill>
                <a:latin typeface="Trebuchet MS"/>
                <a:cs typeface="Trebuchet MS"/>
              </a:rPr>
              <a:t>ee</a:t>
            </a:r>
            <a:r>
              <a:rPr sz="3450" spc="-70" dirty="0">
                <a:solidFill>
                  <a:srgbClr val="FFFFFF"/>
                </a:solidFill>
                <a:latin typeface="Trebuchet MS"/>
                <a:cs typeface="Trebuchet MS"/>
              </a:rPr>
              <a:t>d</a:t>
            </a:r>
            <a:r>
              <a:rPr sz="3450" spc="-254" dirty="0">
                <a:solidFill>
                  <a:srgbClr val="FFFFFF"/>
                </a:solidFill>
                <a:latin typeface="Trebuchet MS"/>
                <a:cs typeface="Trebuchet MS"/>
              </a:rPr>
              <a:t> </a:t>
            </a:r>
            <a:r>
              <a:rPr sz="3450" spc="-220" dirty="0">
                <a:solidFill>
                  <a:srgbClr val="FFFFFF"/>
                </a:solidFill>
                <a:latin typeface="Trebuchet MS"/>
                <a:cs typeface="Trebuchet MS"/>
              </a:rPr>
              <a:t>i</a:t>
            </a:r>
            <a:r>
              <a:rPr sz="3450" spc="-75" dirty="0">
                <a:solidFill>
                  <a:srgbClr val="FFFFFF"/>
                </a:solidFill>
                <a:latin typeface="Trebuchet MS"/>
                <a:cs typeface="Trebuchet MS"/>
              </a:rPr>
              <a:t>d</a:t>
            </a:r>
            <a:r>
              <a:rPr sz="3450" spc="-150" dirty="0">
                <a:solidFill>
                  <a:srgbClr val="FFFFFF"/>
                </a:solidFill>
                <a:latin typeface="Trebuchet MS"/>
                <a:cs typeface="Trebuchet MS"/>
              </a:rPr>
              <a:t>e</a:t>
            </a:r>
            <a:r>
              <a:rPr sz="3450" spc="-10" dirty="0">
                <a:solidFill>
                  <a:srgbClr val="FFFFFF"/>
                </a:solidFill>
                <a:latin typeface="Trebuchet MS"/>
                <a:cs typeface="Trebuchet MS"/>
              </a:rPr>
              <a:t>n</a:t>
            </a:r>
            <a:r>
              <a:rPr sz="3450" spc="-125" dirty="0">
                <a:solidFill>
                  <a:srgbClr val="FFFFFF"/>
                </a:solidFill>
                <a:latin typeface="Trebuchet MS"/>
                <a:cs typeface="Trebuchet MS"/>
              </a:rPr>
              <a:t>t</a:t>
            </a:r>
            <a:r>
              <a:rPr sz="3450" spc="-220" dirty="0">
                <a:solidFill>
                  <a:srgbClr val="FFFFFF"/>
                </a:solidFill>
                <a:latin typeface="Trebuchet MS"/>
                <a:cs typeface="Trebuchet MS"/>
              </a:rPr>
              <a:t>i</a:t>
            </a:r>
            <a:r>
              <a:rPr sz="3450" spc="60" dirty="0">
                <a:solidFill>
                  <a:srgbClr val="FFFFFF"/>
                </a:solidFill>
                <a:latin typeface="Trebuchet MS"/>
                <a:cs typeface="Trebuchet MS"/>
              </a:rPr>
              <a:t>ﬁ</a:t>
            </a:r>
            <a:r>
              <a:rPr sz="3450" spc="-220" dirty="0">
                <a:solidFill>
                  <a:srgbClr val="FFFFFF"/>
                </a:solidFill>
                <a:latin typeface="Trebuchet MS"/>
                <a:cs typeface="Trebuchet MS"/>
              </a:rPr>
              <a:t>c</a:t>
            </a:r>
            <a:r>
              <a:rPr sz="3450" spc="-95" dirty="0">
                <a:solidFill>
                  <a:srgbClr val="FFFFFF"/>
                </a:solidFill>
                <a:latin typeface="Trebuchet MS"/>
                <a:cs typeface="Trebuchet MS"/>
              </a:rPr>
              <a:t>a</a:t>
            </a:r>
            <a:r>
              <a:rPr sz="3450" spc="-125" dirty="0">
                <a:solidFill>
                  <a:srgbClr val="FFFFFF"/>
                </a:solidFill>
                <a:latin typeface="Trebuchet MS"/>
                <a:cs typeface="Trebuchet MS"/>
              </a:rPr>
              <a:t>t</a:t>
            </a:r>
            <a:r>
              <a:rPr sz="3450" spc="-220" dirty="0">
                <a:solidFill>
                  <a:srgbClr val="FFFFFF"/>
                </a:solidFill>
                <a:latin typeface="Trebuchet MS"/>
                <a:cs typeface="Trebuchet MS"/>
              </a:rPr>
              <a:t>i</a:t>
            </a:r>
            <a:r>
              <a:rPr sz="3450" spc="114" dirty="0">
                <a:solidFill>
                  <a:srgbClr val="FFFFFF"/>
                </a:solidFill>
                <a:latin typeface="Trebuchet MS"/>
                <a:cs typeface="Trebuchet MS"/>
              </a:rPr>
              <a:t>o</a:t>
            </a:r>
            <a:r>
              <a:rPr sz="3450" spc="-5" dirty="0">
                <a:solidFill>
                  <a:srgbClr val="FFFFFF"/>
                </a:solidFill>
                <a:latin typeface="Trebuchet MS"/>
                <a:cs typeface="Trebuchet MS"/>
              </a:rPr>
              <a:t>n</a:t>
            </a:r>
            <a:r>
              <a:rPr sz="3450" spc="-254" dirty="0">
                <a:solidFill>
                  <a:srgbClr val="FFFFFF"/>
                </a:solidFill>
                <a:latin typeface="Trebuchet MS"/>
                <a:cs typeface="Trebuchet MS"/>
              </a:rPr>
              <a:t> </a:t>
            </a:r>
            <a:r>
              <a:rPr sz="3450" spc="-220" dirty="0">
                <a:solidFill>
                  <a:srgbClr val="FFFFFF"/>
                </a:solidFill>
                <a:latin typeface="Trebuchet MS"/>
                <a:cs typeface="Trebuchet MS"/>
              </a:rPr>
              <a:t>i</a:t>
            </a:r>
            <a:r>
              <a:rPr sz="3450" spc="35" dirty="0">
                <a:solidFill>
                  <a:srgbClr val="FFFFFF"/>
                </a:solidFill>
                <a:latin typeface="Trebuchet MS"/>
                <a:cs typeface="Trebuchet MS"/>
              </a:rPr>
              <a:t>s</a:t>
            </a:r>
            <a:r>
              <a:rPr sz="3450" spc="-254" dirty="0">
                <a:solidFill>
                  <a:srgbClr val="FFFFFF"/>
                </a:solidFill>
                <a:latin typeface="Trebuchet MS"/>
                <a:cs typeface="Trebuchet MS"/>
              </a:rPr>
              <a:t> </a:t>
            </a:r>
            <a:r>
              <a:rPr sz="3450" spc="-65" dirty="0">
                <a:solidFill>
                  <a:srgbClr val="FFFFFF"/>
                </a:solidFill>
                <a:latin typeface="Trebuchet MS"/>
                <a:cs typeface="Trebuchet MS"/>
              </a:rPr>
              <a:t>a  </a:t>
            </a:r>
            <a:r>
              <a:rPr sz="3450" spc="-210" dirty="0">
                <a:solidFill>
                  <a:srgbClr val="FFFFFF"/>
                </a:solidFill>
                <a:latin typeface="Trebuchet MS"/>
                <a:cs typeface="Trebuchet MS"/>
              </a:rPr>
              <a:t>c</a:t>
            </a:r>
            <a:r>
              <a:rPr sz="3450" spc="-15" dirty="0">
                <a:solidFill>
                  <a:srgbClr val="FFFFFF"/>
                </a:solidFill>
                <a:latin typeface="Trebuchet MS"/>
                <a:cs typeface="Trebuchet MS"/>
              </a:rPr>
              <a:t>h</a:t>
            </a:r>
            <a:r>
              <a:rPr sz="3450" spc="-95" dirty="0">
                <a:solidFill>
                  <a:srgbClr val="FFFFFF"/>
                </a:solidFill>
                <a:latin typeface="Trebuchet MS"/>
                <a:cs typeface="Trebuchet MS"/>
              </a:rPr>
              <a:t>a</a:t>
            </a:r>
            <a:r>
              <a:rPr sz="3450" spc="-254" dirty="0">
                <a:solidFill>
                  <a:srgbClr val="FFFFFF"/>
                </a:solidFill>
                <a:latin typeface="Trebuchet MS"/>
                <a:cs typeface="Trebuchet MS"/>
              </a:rPr>
              <a:t>ll</a:t>
            </a:r>
            <a:r>
              <a:rPr sz="3450" spc="-150" dirty="0">
                <a:solidFill>
                  <a:srgbClr val="FFFFFF"/>
                </a:solidFill>
                <a:latin typeface="Trebuchet MS"/>
                <a:cs typeface="Trebuchet MS"/>
              </a:rPr>
              <a:t>e</a:t>
            </a:r>
            <a:r>
              <a:rPr sz="3450" spc="-10" dirty="0">
                <a:solidFill>
                  <a:srgbClr val="FFFFFF"/>
                </a:solidFill>
                <a:latin typeface="Trebuchet MS"/>
                <a:cs typeface="Trebuchet MS"/>
              </a:rPr>
              <a:t>n</a:t>
            </a:r>
            <a:r>
              <a:rPr sz="3450" spc="110" dirty="0">
                <a:solidFill>
                  <a:srgbClr val="FFFFFF"/>
                </a:solidFill>
                <a:latin typeface="Trebuchet MS"/>
                <a:cs typeface="Trebuchet MS"/>
              </a:rPr>
              <a:t>g</a:t>
            </a:r>
            <a:r>
              <a:rPr sz="3450" spc="-220" dirty="0">
                <a:solidFill>
                  <a:srgbClr val="FFFFFF"/>
                </a:solidFill>
                <a:latin typeface="Trebuchet MS"/>
                <a:cs typeface="Trebuchet MS"/>
              </a:rPr>
              <a:t>i</a:t>
            </a:r>
            <a:r>
              <a:rPr sz="3450" spc="-10" dirty="0">
                <a:solidFill>
                  <a:srgbClr val="FFFFFF"/>
                </a:solidFill>
                <a:latin typeface="Trebuchet MS"/>
                <a:cs typeface="Trebuchet MS"/>
              </a:rPr>
              <a:t>n</a:t>
            </a:r>
            <a:r>
              <a:rPr sz="3450" spc="114" dirty="0">
                <a:solidFill>
                  <a:srgbClr val="FFFFFF"/>
                </a:solidFill>
                <a:latin typeface="Trebuchet MS"/>
                <a:cs typeface="Trebuchet MS"/>
              </a:rPr>
              <a:t>g</a:t>
            </a:r>
            <a:r>
              <a:rPr sz="3450" spc="-254" dirty="0">
                <a:solidFill>
                  <a:srgbClr val="FFFFFF"/>
                </a:solidFill>
                <a:latin typeface="Trebuchet MS"/>
                <a:cs typeface="Trebuchet MS"/>
              </a:rPr>
              <a:t> </a:t>
            </a:r>
            <a:r>
              <a:rPr sz="3450" spc="-125" dirty="0">
                <a:solidFill>
                  <a:srgbClr val="FFFFFF"/>
                </a:solidFill>
                <a:latin typeface="Trebuchet MS"/>
                <a:cs typeface="Trebuchet MS"/>
              </a:rPr>
              <a:t>t</a:t>
            </a:r>
            <a:r>
              <a:rPr sz="3450" spc="-95" dirty="0">
                <a:solidFill>
                  <a:srgbClr val="FFFFFF"/>
                </a:solidFill>
                <a:latin typeface="Trebuchet MS"/>
                <a:cs typeface="Trebuchet MS"/>
              </a:rPr>
              <a:t>a</a:t>
            </a:r>
            <a:r>
              <a:rPr sz="3450" spc="30" dirty="0">
                <a:solidFill>
                  <a:srgbClr val="FFFFFF"/>
                </a:solidFill>
                <a:latin typeface="Trebuchet MS"/>
                <a:cs typeface="Trebuchet MS"/>
              </a:rPr>
              <a:t>s</a:t>
            </a:r>
            <a:r>
              <a:rPr sz="3450" spc="-20" dirty="0">
                <a:solidFill>
                  <a:srgbClr val="FFFFFF"/>
                </a:solidFill>
                <a:latin typeface="Trebuchet MS"/>
                <a:cs typeface="Trebuchet MS"/>
              </a:rPr>
              <a:t>k</a:t>
            </a:r>
            <a:r>
              <a:rPr sz="3450" spc="-254" dirty="0">
                <a:solidFill>
                  <a:srgbClr val="FFFFFF"/>
                </a:solidFill>
                <a:latin typeface="Trebuchet MS"/>
                <a:cs typeface="Trebuchet MS"/>
              </a:rPr>
              <a:t> </a:t>
            </a:r>
            <a:r>
              <a:rPr sz="3450" spc="-75" dirty="0">
                <a:solidFill>
                  <a:srgbClr val="FFFFFF"/>
                </a:solidFill>
                <a:latin typeface="Trebuchet MS"/>
                <a:cs typeface="Trebuchet MS"/>
              </a:rPr>
              <a:t>d</a:t>
            </a:r>
            <a:r>
              <a:rPr sz="3450" spc="-85" dirty="0">
                <a:solidFill>
                  <a:srgbClr val="FFFFFF"/>
                </a:solidFill>
                <a:latin typeface="Trebuchet MS"/>
                <a:cs typeface="Trebuchet MS"/>
              </a:rPr>
              <a:t>u</a:t>
            </a:r>
            <a:r>
              <a:rPr sz="3450" spc="-145" dirty="0">
                <a:solidFill>
                  <a:srgbClr val="FFFFFF"/>
                </a:solidFill>
                <a:latin typeface="Trebuchet MS"/>
                <a:cs typeface="Trebuchet MS"/>
              </a:rPr>
              <a:t>e</a:t>
            </a:r>
            <a:r>
              <a:rPr sz="3450" spc="-254" dirty="0">
                <a:solidFill>
                  <a:srgbClr val="FFFFFF"/>
                </a:solidFill>
                <a:latin typeface="Trebuchet MS"/>
                <a:cs typeface="Trebuchet MS"/>
              </a:rPr>
              <a:t> </a:t>
            </a:r>
            <a:r>
              <a:rPr sz="3450" spc="-135" dirty="0">
                <a:solidFill>
                  <a:srgbClr val="FFFFFF"/>
                </a:solidFill>
                <a:latin typeface="Trebuchet MS"/>
                <a:cs typeface="Trebuchet MS"/>
              </a:rPr>
              <a:t>t</a:t>
            </a:r>
            <a:r>
              <a:rPr sz="3450" spc="120" dirty="0">
                <a:solidFill>
                  <a:srgbClr val="FFFFFF"/>
                </a:solidFill>
                <a:latin typeface="Trebuchet MS"/>
                <a:cs typeface="Trebuchet MS"/>
              </a:rPr>
              <a:t>o</a:t>
            </a:r>
            <a:r>
              <a:rPr sz="3450" spc="-254" dirty="0">
                <a:solidFill>
                  <a:srgbClr val="FFFFFF"/>
                </a:solidFill>
                <a:latin typeface="Trebuchet MS"/>
                <a:cs typeface="Trebuchet MS"/>
              </a:rPr>
              <a:t> </a:t>
            </a:r>
            <a:r>
              <a:rPr sz="3450" spc="-125" dirty="0">
                <a:solidFill>
                  <a:srgbClr val="FFFFFF"/>
                </a:solidFill>
                <a:latin typeface="Trebuchet MS"/>
                <a:cs typeface="Trebuchet MS"/>
              </a:rPr>
              <a:t>t</a:t>
            </a:r>
            <a:r>
              <a:rPr sz="3450" spc="-15" dirty="0">
                <a:solidFill>
                  <a:srgbClr val="FFFFFF"/>
                </a:solidFill>
                <a:latin typeface="Trebuchet MS"/>
                <a:cs typeface="Trebuchet MS"/>
              </a:rPr>
              <a:t>h</a:t>
            </a:r>
            <a:r>
              <a:rPr sz="3450" spc="-145" dirty="0">
                <a:solidFill>
                  <a:srgbClr val="FFFFFF"/>
                </a:solidFill>
                <a:latin typeface="Trebuchet MS"/>
                <a:cs typeface="Trebuchet MS"/>
              </a:rPr>
              <a:t>e</a:t>
            </a:r>
            <a:r>
              <a:rPr sz="3450" spc="-254" dirty="0">
                <a:solidFill>
                  <a:srgbClr val="FFFFFF"/>
                </a:solidFill>
                <a:latin typeface="Trebuchet MS"/>
                <a:cs typeface="Trebuchet MS"/>
              </a:rPr>
              <a:t> l</a:t>
            </a:r>
            <a:r>
              <a:rPr sz="3450" spc="-95" dirty="0">
                <a:solidFill>
                  <a:srgbClr val="FFFFFF"/>
                </a:solidFill>
                <a:latin typeface="Trebuchet MS"/>
                <a:cs typeface="Trebuchet MS"/>
              </a:rPr>
              <a:t>a</a:t>
            </a:r>
            <a:r>
              <a:rPr sz="3450" spc="-240" dirty="0">
                <a:solidFill>
                  <a:srgbClr val="FFFFFF"/>
                </a:solidFill>
                <a:latin typeface="Trebuchet MS"/>
                <a:cs typeface="Trebuchet MS"/>
              </a:rPr>
              <a:t>r</a:t>
            </a:r>
            <a:r>
              <a:rPr sz="3450" spc="110" dirty="0">
                <a:solidFill>
                  <a:srgbClr val="FFFFFF"/>
                </a:solidFill>
                <a:latin typeface="Trebuchet MS"/>
                <a:cs typeface="Trebuchet MS"/>
              </a:rPr>
              <a:t>g</a:t>
            </a:r>
            <a:r>
              <a:rPr sz="3450" spc="-100" dirty="0">
                <a:solidFill>
                  <a:srgbClr val="FFFFFF"/>
                </a:solidFill>
                <a:latin typeface="Trebuchet MS"/>
                <a:cs typeface="Trebuchet MS"/>
              </a:rPr>
              <a:t>e  </a:t>
            </a:r>
            <a:r>
              <a:rPr sz="3450" spc="-90" dirty="0">
                <a:solidFill>
                  <a:srgbClr val="FFFFFF"/>
                </a:solidFill>
                <a:latin typeface="Trebuchet MS"/>
                <a:cs typeface="Trebuchet MS"/>
              </a:rPr>
              <a:t>number </a:t>
            </a:r>
            <a:r>
              <a:rPr sz="3450" spc="-5" dirty="0">
                <a:solidFill>
                  <a:srgbClr val="FFFFFF"/>
                </a:solidFill>
                <a:latin typeface="Trebuchet MS"/>
                <a:cs typeface="Trebuchet MS"/>
              </a:rPr>
              <a:t>of </a:t>
            </a:r>
            <a:r>
              <a:rPr sz="3450" spc="55" dirty="0">
                <a:solidFill>
                  <a:srgbClr val="FFFFFF"/>
                </a:solidFill>
                <a:latin typeface="Trebuchet MS"/>
                <a:cs typeface="Trebuchet MS"/>
              </a:rPr>
              <a:t>dog </a:t>
            </a:r>
            <a:r>
              <a:rPr sz="3450" spc="-110" dirty="0">
                <a:solidFill>
                  <a:srgbClr val="FFFFFF"/>
                </a:solidFill>
                <a:latin typeface="Trebuchet MS"/>
                <a:cs typeface="Trebuchet MS"/>
              </a:rPr>
              <a:t>breeds </a:t>
            </a:r>
            <a:r>
              <a:rPr sz="3450" spc="-60" dirty="0">
                <a:solidFill>
                  <a:srgbClr val="FFFFFF"/>
                </a:solidFill>
                <a:latin typeface="Trebuchet MS"/>
                <a:cs typeface="Trebuchet MS"/>
              </a:rPr>
              <a:t>and </a:t>
            </a:r>
            <a:r>
              <a:rPr sz="3450" spc="-140" dirty="0">
                <a:solidFill>
                  <a:srgbClr val="FFFFFF"/>
                </a:solidFill>
                <a:latin typeface="Trebuchet MS"/>
                <a:cs typeface="Trebuchet MS"/>
              </a:rPr>
              <a:t>their </a:t>
            </a:r>
            <a:r>
              <a:rPr sz="3450" spc="-105" dirty="0">
                <a:solidFill>
                  <a:srgbClr val="FFFFFF"/>
                </a:solidFill>
                <a:latin typeface="Trebuchet MS"/>
                <a:cs typeface="Trebuchet MS"/>
              </a:rPr>
              <a:t>visual </a:t>
            </a:r>
            <a:r>
              <a:rPr sz="3450" spc="-100" dirty="0">
                <a:solidFill>
                  <a:srgbClr val="FFFFFF"/>
                </a:solidFill>
                <a:latin typeface="Trebuchet MS"/>
                <a:cs typeface="Trebuchet MS"/>
              </a:rPr>
              <a:t> </a:t>
            </a:r>
            <a:r>
              <a:rPr sz="3450" spc="-165" dirty="0">
                <a:solidFill>
                  <a:srgbClr val="FFFFFF"/>
                </a:solidFill>
                <a:latin typeface="Trebuchet MS"/>
                <a:cs typeface="Trebuchet MS"/>
              </a:rPr>
              <a:t>similarities. </a:t>
            </a:r>
            <a:r>
              <a:rPr lang="en-IN" sz="3450" spc="-40" dirty="0">
                <a:solidFill>
                  <a:schemeClr val="bg1"/>
                </a:solidFill>
                <a:latin typeface="Trebuchet MS"/>
                <a:cs typeface="Trebuchet MS"/>
              </a:rPr>
              <a:t>Resnet50</a:t>
            </a:r>
            <a:r>
              <a:rPr sz="3450" spc="-40" dirty="0">
                <a:solidFill>
                  <a:schemeClr val="bg1"/>
                </a:solidFill>
                <a:latin typeface="Trebuchet MS"/>
                <a:cs typeface="Trebuchet MS"/>
              </a:rPr>
              <a:t> </a:t>
            </a:r>
            <a:r>
              <a:rPr sz="3450" spc="-110" dirty="0">
                <a:solidFill>
                  <a:srgbClr val="FFFFFF"/>
                </a:solidFill>
                <a:latin typeface="Trebuchet MS"/>
                <a:cs typeface="Trebuchet MS"/>
              </a:rPr>
              <a:t>can </a:t>
            </a:r>
            <a:r>
              <a:rPr sz="3450" spc="-150" dirty="0">
                <a:solidFill>
                  <a:srgbClr val="FFFFFF"/>
                </a:solidFill>
                <a:latin typeface="Trebuchet MS"/>
                <a:cs typeface="Trebuchet MS"/>
              </a:rPr>
              <a:t>accurately </a:t>
            </a:r>
            <a:r>
              <a:rPr sz="3450" spc="-145" dirty="0">
                <a:solidFill>
                  <a:srgbClr val="FFFFFF"/>
                </a:solidFill>
                <a:latin typeface="Trebuchet MS"/>
                <a:cs typeface="Trebuchet MS"/>
              </a:rPr>
              <a:t> </a:t>
            </a:r>
            <a:r>
              <a:rPr sz="3450" spc="-220" dirty="0">
                <a:solidFill>
                  <a:srgbClr val="FFFFFF"/>
                </a:solidFill>
                <a:latin typeface="Trebuchet MS"/>
                <a:cs typeface="Trebuchet MS"/>
              </a:rPr>
              <a:t>i</a:t>
            </a:r>
            <a:r>
              <a:rPr sz="3450" spc="-75" dirty="0">
                <a:solidFill>
                  <a:srgbClr val="FFFFFF"/>
                </a:solidFill>
                <a:latin typeface="Trebuchet MS"/>
                <a:cs typeface="Trebuchet MS"/>
              </a:rPr>
              <a:t>d</a:t>
            </a:r>
            <a:r>
              <a:rPr sz="3450" spc="-150" dirty="0">
                <a:solidFill>
                  <a:srgbClr val="FFFFFF"/>
                </a:solidFill>
                <a:latin typeface="Trebuchet MS"/>
                <a:cs typeface="Trebuchet MS"/>
              </a:rPr>
              <a:t>e</a:t>
            </a:r>
            <a:r>
              <a:rPr sz="3450" spc="-10" dirty="0">
                <a:solidFill>
                  <a:srgbClr val="FFFFFF"/>
                </a:solidFill>
                <a:latin typeface="Trebuchet MS"/>
                <a:cs typeface="Trebuchet MS"/>
              </a:rPr>
              <a:t>n</a:t>
            </a:r>
            <a:r>
              <a:rPr sz="3450" spc="-125" dirty="0">
                <a:solidFill>
                  <a:srgbClr val="FFFFFF"/>
                </a:solidFill>
                <a:latin typeface="Trebuchet MS"/>
                <a:cs typeface="Trebuchet MS"/>
              </a:rPr>
              <a:t>t</a:t>
            </a:r>
            <a:r>
              <a:rPr sz="3450" spc="-220" dirty="0">
                <a:solidFill>
                  <a:srgbClr val="FFFFFF"/>
                </a:solidFill>
                <a:latin typeface="Trebuchet MS"/>
                <a:cs typeface="Trebuchet MS"/>
              </a:rPr>
              <a:t>i</a:t>
            </a:r>
            <a:r>
              <a:rPr sz="3450" spc="-114" dirty="0">
                <a:solidFill>
                  <a:srgbClr val="FFFFFF"/>
                </a:solidFill>
                <a:latin typeface="Trebuchet MS"/>
                <a:cs typeface="Trebuchet MS"/>
              </a:rPr>
              <a:t>f</a:t>
            </a:r>
            <a:r>
              <a:rPr sz="3450" spc="5" dirty="0">
                <a:solidFill>
                  <a:srgbClr val="FFFFFF"/>
                </a:solidFill>
                <a:latin typeface="Trebuchet MS"/>
                <a:cs typeface="Trebuchet MS"/>
              </a:rPr>
              <a:t>y</a:t>
            </a:r>
            <a:r>
              <a:rPr sz="3450" spc="-254" dirty="0">
                <a:solidFill>
                  <a:srgbClr val="FFFFFF"/>
                </a:solidFill>
                <a:latin typeface="Trebuchet MS"/>
                <a:cs typeface="Trebuchet MS"/>
              </a:rPr>
              <a:t> </a:t>
            </a:r>
            <a:r>
              <a:rPr sz="3450" spc="-75" dirty="0">
                <a:solidFill>
                  <a:srgbClr val="FFFFFF"/>
                </a:solidFill>
                <a:latin typeface="Trebuchet MS"/>
                <a:cs typeface="Trebuchet MS"/>
              </a:rPr>
              <a:t>d</a:t>
            </a:r>
            <a:r>
              <a:rPr sz="3450" spc="114" dirty="0">
                <a:solidFill>
                  <a:srgbClr val="FFFFFF"/>
                </a:solidFill>
                <a:latin typeface="Trebuchet MS"/>
                <a:cs typeface="Trebuchet MS"/>
              </a:rPr>
              <a:t>og</a:t>
            </a:r>
            <a:r>
              <a:rPr sz="3450" spc="-254" dirty="0">
                <a:solidFill>
                  <a:srgbClr val="FFFFFF"/>
                </a:solidFill>
                <a:latin typeface="Trebuchet MS"/>
                <a:cs typeface="Trebuchet MS"/>
              </a:rPr>
              <a:t> </a:t>
            </a:r>
            <a:r>
              <a:rPr sz="3450" spc="-80" dirty="0">
                <a:solidFill>
                  <a:srgbClr val="FFFFFF"/>
                </a:solidFill>
                <a:latin typeface="Trebuchet MS"/>
                <a:cs typeface="Trebuchet MS"/>
              </a:rPr>
              <a:t>b</a:t>
            </a:r>
            <a:r>
              <a:rPr sz="3450" spc="-240" dirty="0">
                <a:solidFill>
                  <a:srgbClr val="FFFFFF"/>
                </a:solidFill>
                <a:latin typeface="Trebuchet MS"/>
                <a:cs typeface="Trebuchet MS"/>
              </a:rPr>
              <a:t>r</a:t>
            </a:r>
            <a:r>
              <a:rPr sz="3450" spc="-150" dirty="0">
                <a:solidFill>
                  <a:srgbClr val="FFFFFF"/>
                </a:solidFill>
                <a:latin typeface="Trebuchet MS"/>
                <a:cs typeface="Trebuchet MS"/>
              </a:rPr>
              <a:t>ee</a:t>
            </a:r>
            <a:r>
              <a:rPr sz="3450" spc="-75" dirty="0">
                <a:solidFill>
                  <a:srgbClr val="FFFFFF"/>
                </a:solidFill>
                <a:latin typeface="Trebuchet MS"/>
                <a:cs typeface="Trebuchet MS"/>
              </a:rPr>
              <a:t>d</a:t>
            </a:r>
            <a:r>
              <a:rPr sz="3450" spc="35" dirty="0">
                <a:solidFill>
                  <a:srgbClr val="FFFFFF"/>
                </a:solidFill>
                <a:latin typeface="Trebuchet MS"/>
                <a:cs typeface="Trebuchet MS"/>
              </a:rPr>
              <a:t>s</a:t>
            </a:r>
            <a:r>
              <a:rPr sz="3450" spc="-254" dirty="0">
                <a:solidFill>
                  <a:srgbClr val="FFFFFF"/>
                </a:solidFill>
                <a:latin typeface="Trebuchet MS"/>
                <a:cs typeface="Trebuchet MS"/>
              </a:rPr>
              <a:t> </a:t>
            </a:r>
            <a:r>
              <a:rPr sz="3450" spc="5" dirty="0">
                <a:solidFill>
                  <a:srgbClr val="FFFFFF"/>
                </a:solidFill>
                <a:latin typeface="Trebuchet MS"/>
                <a:cs typeface="Trebuchet MS"/>
              </a:rPr>
              <a:t>w</a:t>
            </a:r>
            <a:r>
              <a:rPr sz="3450" spc="-220" dirty="0">
                <a:solidFill>
                  <a:srgbClr val="FFFFFF"/>
                </a:solidFill>
                <a:latin typeface="Trebuchet MS"/>
                <a:cs typeface="Trebuchet MS"/>
              </a:rPr>
              <a:t>i</a:t>
            </a:r>
            <a:r>
              <a:rPr sz="3450" spc="-125" dirty="0">
                <a:solidFill>
                  <a:srgbClr val="FFFFFF"/>
                </a:solidFill>
                <a:latin typeface="Trebuchet MS"/>
                <a:cs typeface="Trebuchet MS"/>
              </a:rPr>
              <a:t>t</a:t>
            </a:r>
            <a:r>
              <a:rPr sz="3450" spc="-10" dirty="0">
                <a:solidFill>
                  <a:srgbClr val="FFFFFF"/>
                </a:solidFill>
                <a:latin typeface="Trebuchet MS"/>
                <a:cs typeface="Trebuchet MS"/>
              </a:rPr>
              <a:t>h</a:t>
            </a:r>
            <a:r>
              <a:rPr sz="3450" spc="-254" dirty="0">
                <a:solidFill>
                  <a:srgbClr val="FFFFFF"/>
                </a:solidFill>
                <a:latin typeface="Trebuchet MS"/>
                <a:cs typeface="Trebuchet MS"/>
              </a:rPr>
              <a:t> </a:t>
            </a:r>
            <a:r>
              <a:rPr sz="3450" spc="-95" dirty="0">
                <a:solidFill>
                  <a:srgbClr val="FFFFFF"/>
                </a:solidFill>
                <a:latin typeface="Trebuchet MS"/>
                <a:cs typeface="Trebuchet MS"/>
              </a:rPr>
              <a:t>a</a:t>
            </a:r>
            <a:r>
              <a:rPr sz="3450" spc="-5" dirty="0">
                <a:solidFill>
                  <a:srgbClr val="FFFFFF"/>
                </a:solidFill>
                <a:latin typeface="Trebuchet MS"/>
                <a:cs typeface="Trebuchet MS"/>
              </a:rPr>
              <a:t>n</a:t>
            </a:r>
            <a:r>
              <a:rPr sz="3450" spc="-254" dirty="0">
                <a:solidFill>
                  <a:srgbClr val="FFFFFF"/>
                </a:solidFill>
                <a:latin typeface="Trebuchet MS"/>
                <a:cs typeface="Trebuchet MS"/>
              </a:rPr>
              <a:t> </a:t>
            </a:r>
            <a:r>
              <a:rPr sz="3450" spc="-95" dirty="0">
                <a:solidFill>
                  <a:srgbClr val="FFFFFF"/>
                </a:solidFill>
                <a:latin typeface="Trebuchet MS"/>
                <a:cs typeface="Trebuchet MS"/>
              </a:rPr>
              <a:t>a</a:t>
            </a:r>
            <a:r>
              <a:rPr sz="3450" spc="-250" dirty="0">
                <a:solidFill>
                  <a:srgbClr val="FFFFFF"/>
                </a:solidFill>
                <a:latin typeface="Trebuchet MS"/>
                <a:cs typeface="Trebuchet MS"/>
              </a:rPr>
              <a:t>c</a:t>
            </a:r>
            <a:r>
              <a:rPr sz="3450" spc="-210" dirty="0">
                <a:solidFill>
                  <a:srgbClr val="FFFFFF"/>
                </a:solidFill>
                <a:latin typeface="Trebuchet MS"/>
                <a:cs typeface="Trebuchet MS"/>
              </a:rPr>
              <a:t>c</a:t>
            </a:r>
            <a:r>
              <a:rPr sz="3450" spc="-85" dirty="0">
                <a:solidFill>
                  <a:srgbClr val="FFFFFF"/>
                </a:solidFill>
                <a:latin typeface="Trebuchet MS"/>
                <a:cs typeface="Trebuchet MS"/>
              </a:rPr>
              <a:t>u</a:t>
            </a:r>
            <a:r>
              <a:rPr sz="3450" spc="-210" dirty="0">
                <a:solidFill>
                  <a:srgbClr val="FFFFFF"/>
                </a:solidFill>
                <a:latin typeface="Trebuchet MS"/>
                <a:cs typeface="Trebuchet MS"/>
              </a:rPr>
              <a:t>r</a:t>
            </a:r>
            <a:r>
              <a:rPr sz="3450" spc="-95" dirty="0">
                <a:solidFill>
                  <a:srgbClr val="FFFFFF"/>
                </a:solidFill>
                <a:latin typeface="Trebuchet MS"/>
                <a:cs typeface="Trebuchet MS"/>
              </a:rPr>
              <a:t>a</a:t>
            </a:r>
            <a:r>
              <a:rPr sz="3450" spc="-210" dirty="0">
                <a:solidFill>
                  <a:srgbClr val="FFFFFF"/>
                </a:solidFill>
                <a:latin typeface="Trebuchet MS"/>
                <a:cs typeface="Trebuchet MS"/>
              </a:rPr>
              <a:t>c</a:t>
            </a:r>
            <a:r>
              <a:rPr sz="3450" spc="5" dirty="0">
                <a:solidFill>
                  <a:srgbClr val="FFFFFF"/>
                </a:solidFill>
                <a:latin typeface="Trebuchet MS"/>
                <a:cs typeface="Trebuchet MS"/>
              </a:rPr>
              <a:t>y</a:t>
            </a:r>
            <a:r>
              <a:rPr sz="3450" spc="-254" dirty="0">
                <a:solidFill>
                  <a:srgbClr val="FFFFFF"/>
                </a:solidFill>
                <a:latin typeface="Trebuchet MS"/>
                <a:cs typeface="Trebuchet MS"/>
              </a:rPr>
              <a:t> </a:t>
            </a:r>
            <a:r>
              <a:rPr sz="3450" spc="95" dirty="0">
                <a:solidFill>
                  <a:srgbClr val="FFFFFF"/>
                </a:solidFill>
                <a:latin typeface="Trebuchet MS"/>
                <a:cs typeface="Trebuchet MS"/>
              </a:rPr>
              <a:t>o</a:t>
            </a:r>
            <a:r>
              <a:rPr sz="3450" spc="-95" dirty="0">
                <a:solidFill>
                  <a:srgbClr val="FFFFFF"/>
                </a:solidFill>
                <a:latin typeface="Trebuchet MS"/>
                <a:cs typeface="Trebuchet MS"/>
              </a:rPr>
              <a:t>f  </a:t>
            </a:r>
            <a:r>
              <a:rPr sz="3450" spc="105" dirty="0">
                <a:solidFill>
                  <a:srgbClr val="FFFFFF"/>
                </a:solidFill>
                <a:latin typeface="Trebuchet MS"/>
                <a:cs typeface="Trebuchet MS"/>
              </a:rPr>
              <a:t>o</a:t>
            </a:r>
            <a:r>
              <a:rPr sz="3450" spc="-30" dirty="0">
                <a:solidFill>
                  <a:srgbClr val="FFFFFF"/>
                </a:solidFill>
                <a:latin typeface="Trebuchet MS"/>
                <a:cs typeface="Trebuchet MS"/>
              </a:rPr>
              <a:t>v</a:t>
            </a:r>
            <a:r>
              <a:rPr sz="3450" spc="-150" dirty="0">
                <a:solidFill>
                  <a:srgbClr val="FFFFFF"/>
                </a:solidFill>
                <a:latin typeface="Trebuchet MS"/>
                <a:cs typeface="Trebuchet MS"/>
              </a:rPr>
              <a:t>e</a:t>
            </a:r>
            <a:r>
              <a:rPr sz="3450" spc="-185" dirty="0">
                <a:solidFill>
                  <a:srgbClr val="FFFFFF"/>
                </a:solidFill>
                <a:latin typeface="Trebuchet MS"/>
                <a:cs typeface="Trebuchet MS"/>
              </a:rPr>
              <a:t>r</a:t>
            </a:r>
            <a:r>
              <a:rPr sz="3450" spc="-254" dirty="0">
                <a:solidFill>
                  <a:srgbClr val="FFFFFF"/>
                </a:solidFill>
                <a:latin typeface="Trebuchet MS"/>
                <a:cs typeface="Trebuchet MS"/>
              </a:rPr>
              <a:t> </a:t>
            </a:r>
            <a:r>
              <a:rPr sz="3450" spc="-50" dirty="0">
                <a:solidFill>
                  <a:srgbClr val="FFFFFF"/>
                </a:solidFill>
                <a:latin typeface="Trebuchet MS"/>
                <a:cs typeface="Trebuchet MS"/>
              </a:rPr>
              <a:t>9</a:t>
            </a:r>
            <a:r>
              <a:rPr sz="3450" spc="260" dirty="0">
                <a:solidFill>
                  <a:srgbClr val="FFFFFF"/>
                </a:solidFill>
                <a:latin typeface="Trebuchet MS"/>
                <a:cs typeface="Trebuchet MS"/>
              </a:rPr>
              <a:t>0</a:t>
            </a:r>
            <a:r>
              <a:rPr sz="3450" spc="555" dirty="0">
                <a:solidFill>
                  <a:srgbClr val="FFFFFF"/>
                </a:solidFill>
                <a:latin typeface="Trebuchet MS"/>
                <a:cs typeface="Trebuchet MS"/>
              </a:rPr>
              <a:t>%</a:t>
            </a:r>
            <a:r>
              <a:rPr sz="3450" spc="-505" dirty="0">
                <a:solidFill>
                  <a:srgbClr val="FFFFFF"/>
                </a:solidFill>
                <a:latin typeface="Trebuchet MS"/>
                <a:cs typeface="Trebuchet MS"/>
              </a:rPr>
              <a:t>.</a:t>
            </a:r>
            <a:r>
              <a:rPr sz="3450" spc="-315" dirty="0">
                <a:solidFill>
                  <a:srgbClr val="FFFFFF"/>
                </a:solidFill>
                <a:latin typeface="Trebuchet MS"/>
                <a:cs typeface="Trebuchet MS"/>
              </a:rPr>
              <a:t> </a:t>
            </a:r>
            <a:r>
              <a:rPr sz="3450" spc="-130" dirty="0">
                <a:solidFill>
                  <a:srgbClr val="FFFFFF"/>
                </a:solidFill>
                <a:latin typeface="Trebuchet MS"/>
                <a:cs typeface="Trebuchet MS"/>
              </a:rPr>
              <a:t>T</a:t>
            </a:r>
            <a:r>
              <a:rPr sz="3450" spc="-15" dirty="0">
                <a:solidFill>
                  <a:srgbClr val="FFFFFF"/>
                </a:solidFill>
                <a:latin typeface="Trebuchet MS"/>
                <a:cs typeface="Trebuchet MS"/>
              </a:rPr>
              <a:t>h</a:t>
            </a:r>
            <a:r>
              <a:rPr sz="3450" spc="-220" dirty="0">
                <a:solidFill>
                  <a:srgbClr val="FFFFFF"/>
                </a:solidFill>
                <a:latin typeface="Trebuchet MS"/>
                <a:cs typeface="Trebuchet MS"/>
              </a:rPr>
              <a:t>i</a:t>
            </a:r>
            <a:r>
              <a:rPr sz="3450" spc="35" dirty="0">
                <a:solidFill>
                  <a:srgbClr val="FFFFFF"/>
                </a:solidFill>
                <a:latin typeface="Trebuchet MS"/>
                <a:cs typeface="Trebuchet MS"/>
              </a:rPr>
              <a:t>s</a:t>
            </a:r>
            <a:r>
              <a:rPr sz="3450" spc="-254" dirty="0">
                <a:solidFill>
                  <a:srgbClr val="FFFFFF"/>
                </a:solidFill>
                <a:latin typeface="Trebuchet MS"/>
                <a:cs typeface="Trebuchet MS"/>
              </a:rPr>
              <a:t> </a:t>
            </a:r>
            <a:r>
              <a:rPr sz="3450" spc="-135" dirty="0">
                <a:solidFill>
                  <a:srgbClr val="FFFFFF"/>
                </a:solidFill>
                <a:latin typeface="Trebuchet MS"/>
                <a:cs typeface="Trebuchet MS"/>
              </a:rPr>
              <a:t>t</a:t>
            </a:r>
            <a:r>
              <a:rPr sz="3450" spc="-150" dirty="0">
                <a:solidFill>
                  <a:srgbClr val="FFFFFF"/>
                </a:solidFill>
                <a:latin typeface="Trebuchet MS"/>
                <a:cs typeface="Trebuchet MS"/>
              </a:rPr>
              <a:t>e</a:t>
            </a:r>
            <a:r>
              <a:rPr sz="3450" spc="-210" dirty="0">
                <a:solidFill>
                  <a:srgbClr val="FFFFFF"/>
                </a:solidFill>
                <a:latin typeface="Trebuchet MS"/>
                <a:cs typeface="Trebuchet MS"/>
              </a:rPr>
              <a:t>c</a:t>
            </a:r>
            <a:r>
              <a:rPr sz="3450" spc="-15" dirty="0">
                <a:solidFill>
                  <a:srgbClr val="FFFFFF"/>
                </a:solidFill>
                <a:latin typeface="Trebuchet MS"/>
                <a:cs typeface="Trebuchet MS"/>
              </a:rPr>
              <a:t>h</a:t>
            </a:r>
            <a:r>
              <a:rPr sz="3450" spc="-10" dirty="0">
                <a:solidFill>
                  <a:srgbClr val="FFFFFF"/>
                </a:solidFill>
                <a:latin typeface="Trebuchet MS"/>
                <a:cs typeface="Trebuchet MS"/>
              </a:rPr>
              <a:t>n</a:t>
            </a:r>
            <a:r>
              <a:rPr sz="3450" spc="114" dirty="0">
                <a:solidFill>
                  <a:srgbClr val="FFFFFF"/>
                </a:solidFill>
                <a:latin typeface="Trebuchet MS"/>
                <a:cs typeface="Trebuchet MS"/>
              </a:rPr>
              <a:t>o</a:t>
            </a:r>
            <a:r>
              <a:rPr sz="3450" spc="-254" dirty="0">
                <a:solidFill>
                  <a:srgbClr val="FFFFFF"/>
                </a:solidFill>
                <a:latin typeface="Trebuchet MS"/>
                <a:cs typeface="Trebuchet MS"/>
              </a:rPr>
              <a:t>l</a:t>
            </a:r>
            <a:r>
              <a:rPr sz="3450" spc="114" dirty="0">
                <a:solidFill>
                  <a:srgbClr val="FFFFFF"/>
                </a:solidFill>
                <a:latin typeface="Trebuchet MS"/>
                <a:cs typeface="Trebuchet MS"/>
              </a:rPr>
              <a:t>o</a:t>
            </a:r>
            <a:r>
              <a:rPr sz="3450" spc="110" dirty="0">
                <a:solidFill>
                  <a:srgbClr val="FFFFFF"/>
                </a:solidFill>
                <a:latin typeface="Trebuchet MS"/>
                <a:cs typeface="Trebuchet MS"/>
              </a:rPr>
              <a:t>g</a:t>
            </a:r>
            <a:r>
              <a:rPr sz="3450" spc="5" dirty="0">
                <a:solidFill>
                  <a:srgbClr val="FFFFFF"/>
                </a:solidFill>
                <a:latin typeface="Trebuchet MS"/>
                <a:cs typeface="Trebuchet MS"/>
              </a:rPr>
              <a:t>y</a:t>
            </a:r>
            <a:r>
              <a:rPr sz="3450" spc="-254" dirty="0">
                <a:solidFill>
                  <a:srgbClr val="FFFFFF"/>
                </a:solidFill>
                <a:latin typeface="Trebuchet MS"/>
                <a:cs typeface="Trebuchet MS"/>
              </a:rPr>
              <a:t> </a:t>
            </a:r>
            <a:r>
              <a:rPr sz="3450" spc="-220" dirty="0">
                <a:solidFill>
                  <a:srgbClr val="FFFFFF"/>
                </a:solidFill>
                <a:latin typeface="Trebuchet MS"/>
                <a:cs typeface="Trebuchet MS"/>
              </a:rPr>
              <a:t>c</a:t>
            </a:r>
            <a:r>
              <a:rPr sz="3450" spc="-95" dirty="0">
                <a:solidFill>
                  <a:srgbClr val="FFFFFF"/>
                </a:solidFill>
                <a:latin typeface="Trebuchet MS"/>
                <a:cs typeface="Trebuchet MS"/>
              </a:rPr>
              <a:t>a</a:t>
            </a:r>
            <a:r>
              <a:rPr sz="3450" spc="-5" dirty="0">
                <a:solidFill>
                  <a:srgbClr val="FFFFFF"/>
                </a:solidFill>
                <a:latin typeface="Trebuchet MS"/>
                <a:cs typeface="Trebuchet MS"/>
              </a:rPr>
              <a:t>n</a:t>
            </a:r>
            <a:r>
              <a:rPr sz="3450" spc="-254" dirty="0">
                <a:solidFill>
                  <a:srgbClr val="FFFFFF"/>
                </a:solidFill>
                <a:latin typeface="Trebuchet MS"/>
                <a:cs typeface="Trebuchet MS"/>
              </a:rPr>
              <a:t> </a:t>
            </a:r>
            <a:r>
              <a:rPr sz="3450" spc="-80" dirty="0">
                <a:solidFill>
                  <a:srgbClr val="FFFFFF"/>
                </a:solidFill>
                <a:latin typeface="Trebuchet MS"/>
                <a:cs typeface="Trebuchet MS"/>
              </a:rPr>
              <a:t>b</a:t>
            </a:r>
            <a:r>
              <a:rPr sz="3450" spc="-145" dirty="0">
                <a:solidFill>
                  <a:srgbClr val="FFFFFF"/>
                </a:solidFill>
                <a:latin typeface="Trebuchet MS"/>
                <a:cs typeface="Trebuchet MS"/>
              </a:rPr>
              <a:t>e</a:t>
            </a:r>
            <a:r>
              <a:rPr sz="3450" spc="-254" dirty="0">
                <a:solidFill>
                  <a:srgbClr val="FFFFFF"/>
                </a:solidFill>
                <a:latin typeface="Trebuchet MS"/>
                <a:cs typeface="Trebuchet MS"/>
              </a:rPr>
              <a:t> </a:t>
            </a:r>
            <a:r>
              <a:rPr sz="3450" spc="-85" dirty="0">
                <a:solidFill>
                  <a:srgbClr val="FFFFFF"/>
                </a:solidFill>
                <a:latin typeface="Trebuchet MS"/>
                <a:cs typeface="Trebuchet MS"/>
              </a:rPr>
              <a:t>u</a:t>
            </a:r>
            <a:r>
              <a:rPr sz="3450" spc="30" dirty="0">
                <a:solidFill>
                  <a:srgbClr val="FFFFFF"/>
                </a:solidFill>
                <a:latin typeface="Trebuchet MS"/>
                <a:cs typeface="Trebuchet MS"/>
              </a:rPr>
              <a:t>s</a:t>
            </a:r>
            <a:r>
              <a:rPr sz="3450" spc="-150" dirty="0">
                <a:solidFill>
                  <a:srgbClr val="FFFFFF"/>
                </a:solidFill>
                <a:latin typeface="Trebuchet MS"/>
                <a:cs typeface="Trebuchet MS"/>
              </a:rPr>
              <a:t>e</a:t>
            </a:r>
            <a:r>
              <a:rPr sz="3450" spc="-50" dirty="0">
                <a:solidFill>
                  <a:srgbClr val="FFFFFF"/>
                </a:solidFill>
                <a:latin typeface="Trebuchet MS"/>
                <a:cs typeface="Trebuchet MS"/>
              </a:rPr>
              <a:t>d  </a:t>
            </a:r>
            <a:r>
              <a:rPr sz="3450" spc="-220" dirty="0">
                <a:solidFill>
                  <a:srgbClr val="FFFFFF"/>
                </a:solidFill>
                <a:latin typeface="Trebuchet MS"/>
                <a:cs typeface="Trebuchet MS"/>
              </a:rPr>
              <a:t>i</a:t>
            </a:r>
            <a:r>
              <a:rPr sz="3450" spc="-5" dirty="0">
                <a:solidFill>
                  <a:srgbClr val="FFFFFF"/>
                </a:solidFill>
                <a:latin typeface="Trebuchet MS"/>
                <a:cs typeface="Trebuchet MS"/>
              </a:rPr>
              <a:t>n</a:t>
            </a:r>
            <a:r>
              <a:rPr sz="3450" spc="-254" dirty="0">
                <a:solidFill>
                  <a:srgbClr val="FFFFFF"/>
                </a:solidFill>
                <a:latin typeface="Trebuchet MS"/>
                <a:cs typeface="Trebuchet MS"/>
              </a:rPr>
              <a:t> </a:t>
            </a:r>
            <a:r>
              <a:rPr sz="3450" spc="-30" dirty="0">
                <a:solidFill>
                  <a:srgbClr val="FFFFFF"/>
                </a:solidFill>
                <a:latin typeface="Trebuchet MS"/>
                <a:cs typeface="Trebuchet MS"/>
              </a:rPr>
              <a:t>v</a:t>
            </a:r>
            <a:r>
              <a:rPr sz="3450" spc="-95" dirty="0">
                <a:solidFill>
                  <a:srgbClr val="FFFFFF"/>
                </a:solidFill>
                <a:latin typeface="Trebuchet MS"/>
                <a:cs typeface="Trebuchet MS"/>
              </a:rPr>
              <a:t>a</a:t>
            </a:r>
            <a:r>
              <a:rPr sz="3450" spc="-190" dirty="0">
                <a:solidFill>
                  <a:srgbClr val="FFFFFF"/>
                </a:solidFill>
                <a:latin typeface="Trebuchet MS"/>
                <a:cs typeface="Trebuchet MS"/>
              </a:rPr>
              <a:t>r</a:t>
            </a:r>
            <a:r>
              <a:rPr sz="3450" spc="-220" dirty="0">
                <a:solidFill>
                  <a:srgbClr val="FFFFFF"/>
                </a:solidFill>
                <a:latin typeface="Trebuchet MS"/>
                <a:cs typeface="Trebuchet MS"/>
              </a:rPr>
              <a:t>i</a:t>
            </a:r>
            <a:r>
              <a:rPr sz="3450" spc="114" dirty="0">
                <a:solidFill>
                  <a:srgbClr val="FFFFFF"/>
                </a:solidFill>
                <a:latin typeface="Trebuchet MS"/>
                <a:cs typeface="Trebuchet MS"/>
              </a:rPr>
              <a:t>o</a:t>
            </a:r>
            <a:r>
              <a:rPr sz="3450" spc="-85" dirty="0">
                <a:solidFill>
                  <a:srgbClr val="FFFFFF"/>
                </a:solidFill>
                <a:latin typeface="Trebuchet MS"/>
                <a:cs typeface="Trebuchet MS"/>
              </a:rPr>
              <a:t>u</a:t>
            </a:r>
            <a:r>
              <a:rPr sz="3450" spc="35" dirty="0">
                <a:solidFill>
                  <a:srgbClr val="FFFFFF"/>
                </a:solidFill>
                <a:latin typeface="Trebuchet MS"/>
                <a:cs typeface="Trebuchet MS"/>
              </a:rPr>
              <a:t>s</a:t>
            </a:r>
            <a:r>
              <a:rPr sz="3450" spc="-254" dirty="0">
                <a:solidFill>
                  <a:srgbClr val="FFFFFF"/>
                </a:solidFill>
                <a:latin typeface="Trebuchet MS"/>
                <a:cs typeface="Trebuchet MS"/>
              </a:rPr>
              <a:t> </a:t>
            </a:r>
            <a:r>
              <a:rPr sz="3450" spc="-95" dirty="0">
                <a:solidFill>
                  <a:srgbClr val="FFFFFF"/>
                </a:solidFill>
                <a:latin typeface="Trebuchet MS"/>
                <a:cs typeface="Trebuchet MS"/>
              </a:rPr>
              <a:t>a</a:t>
            </a:r>
            <a:r>
              <a:rPr sz="3450" spc="-70" dirty="0">
                <a:solidFill>
                  <a:srgbClr val="FFFFFF"/>
                </a:solidFill>
                <a:latin typeface="Trebuchet MS"/>
                <a:cs typeface="Trebuchet MS"/>
              </a:rPr>
              <a:t>pp</a:t>
            </a:r>
            <a:r>
              <a:rPr sz="3450" spc="-254" dirty="0">
                <a:solidFill>
                  <a:srgbClr val="FFFFFF"/>
                </a:solidFill>
                <a:latin typeface="Trebuchet MS"/>
                <a:cs typeface="Trebuchet MS"/>
              </a:rPr>
              <a:t>l</a:t>
            </a:r>
            <a:r>
              <a:rPr sz="3450" spc="-220" dirty="0">
                <a:solidFill>
                  <a:srgbClr val="FFFFFF"/>
                </a:solidFill>
                <a:latin typeface="Trebuchet MS"/>
                <a:cs typeface="Trebuchet MS"/>
              </a:rPr>
              <a:t>ic</a:t>
            </a:r>
            <a:r>
              <a:rPr sz="3450" spc="-95" dirty="0">
                <a:solidFill>
                  <a:srgbClr val="FFFFFF"/>
                </a:solidFill>
                <a:latin typeface="Trebuchet MS"/>
                <a:cs typeface="Trebuchet MS"/>
              </a:rPr>
              <a:t>a</a:t>
            </a:r>
            <a:r>
              <a:rPr sz="3450" spc="-125" dirty="0">
                <a:solidFill>
                  <a:srgbClr val="FFFFFF"/>
                </a:solidFill>
                <a:latin typeface="Trebuchet MS"/>
                <a:cs typeface="Trebuchet MS"/>
              </a:rPr>
              <a:t>t</a:t>
            </a:r>
            <a:r>
              <a:rPr sz="3450" spc="-220" dirty="0">
                <a:solidFill>
                  <a:srgbClr val="FFFFFF"/>
                </a:solidFill>
                <a:latin typeface="Trebuchet MS"/>
                <a:cs typeface="Trebuchet MS"/>
              </a:rPr>
              <a:t>i</a:t>
            </a:r>
            <a:r>
              <a:rPr sz="3450" spc="114" dirty="0">
                <a:solidFill>
                  <a:srgbClr val="FFFFFF"/>
                </a:solidFill>
                <a:latin typeface="Trebuchet MS"/>
                <a:cs typeface="Trebuchet MS"/>
              </a:rPr>
              <a:t>o</a:t>
            </a:r>
            <a:r>
              <a:rPr sz="3450" spc="-10" dirty="0">
                <a:solidFill>
                  <a:srgbClr val="FFFFFF"/>
                </a:solidFill>
                <a:latin typeface="Trebuchet MS"/>
                <a:cs typeface="Trebuchet MS"/>
              </a:rPr>
              <a:t>n</a:t>
            </a:r>
            <a:r>
              <a:rPr sz="3450" spc="35" dirty="0">
                <a:solidFill>
                  <a:srgbClr val="FFFFFF"/>
                </a:solidFill>
                <a:latin typeface="Trebuchet MS"/>
                <a:cs typeface="Trebuchet MS"/>
              </a:rPr>
              <a:t>s</a:t>
            </a:r>
            <a:r>
              <a:rPr sz="3450" spc="-254" dirty="0">
                <a:solidFill>
                  <a:srgbClr val="FFFFFF"/>
                </a:solidFill>
                <a:latin typeface="Trebuchet MS"/>
                <a:cs typeface="Trebuchet MS"/>
              </a:rPr>
              <a:t> </a:t>
            </a:r>
            <a:r>
              <a:rPr sz="3450" spc="30" dirty="0">
                <a:solidFill>
                  <a:srgbClr val="FFFFFF"/>
                </a:solidFill>
                <a:latin typeface="Trebuchet MS"/>
                <a:cs typeface="Trebuchet MS"/>
              </a:rPr>
              <a:t>s</a:t>
            </a:r>
            <a:r>
              <a:rPr sz="3450" spc="-85" dirty="0">
                <a:solidFill>
                  <a:srgbClr val="FFFFFF"/>
                </a:solidFill>
                <a:latin typeface="Trebuchet MS"/>
                <a:cs typeface="Trebuchet MS"/>
              </a:rPr>
              <a:t>u</a:t>
            </a:r>
            <a:r>
              <a:rPr sz="3450" spc="-210" dirty="0">
                <a:solidFill>
                  <a:srgbClr val="FFFFFF"/>
                </a:solidFill>
                <a:latin typeface="Trebuchet MS"/>
                <a:cs typeface="Trebuchet MS"/>
              </a:rPr>
              <a:t>c</a:t>
            </a:r>
            <a:r>
              <a:rPr sz="3450" spc="-10" dirty="0">
                <a:solidFill>
                  <a:srgbClr val="FFFFFF"/>
                </a:solidFill>
                <a:latin typeface="Trebuchet MS"/>
                <a:cs typeface="Trebuchet MS"/>
              </a:rPr>
              <a:t>h</a:t>
            </a:r>
            <a:r>
              <a:rPr sz="3450" spc="-254" dirty="0">
                <a:solidFill>
                  <a:srgbClr val="FFFFFF"/>
                </a:solidFill>
                <a:latin typeface="Trebuchet MS"/>
                <a:cs typeface="Trebuchet MS"/>
              </a:rPr>
              <a:t> </a:t>
            </a:r>
            <a:r>
              <a:rPr sz="3450" spc="-95" dirty="0">
                <a:solidFill>
                  <a:srgbClr val="FFFFFF"/>
                </a:solidFill>
                <a:latin typeface="Trebuchet MS"/>
                <a:cs typeface="Trebuchet MS"/>
              </a:rPr>
              <a:t>a</a:t>
            </a:r>
            <a:r>
              <a:rPr sz="3450" spc="35" dirty="0">
                <a:solidFill>
                  <a:srgbClr val="FFFFFF"/>
                </a:solidFill>
                <a:latin typeface="Trebuchet MS"/>
                <a:cs typeface="Trebuchet MS"/>
              </a:rPr>
              <a:t>s</a:t>
            </a:r>
            <a:r>
              <a:rPr sz="3450" spc="-254" dirty="0">
                <a:solidFill>
                  <a:srgbClr val="FFFFFF"/>
                </a:solidFill>
                <a:latin typeface="Trebuchet MS"/>
                <a:cs typeface="Trebuchet MS"/>
              </a:rPr>
              <a:t> </a:t>
            </a:r>
            <a:r>
              <a:rPr sz="3450" spc="-75" dirty="0">
                <a:solidFill>
                  <a:srgbClr val="FFFFFF"/>
                </a:solidFill>
                <a:latin typeface="Trebuchet MS"/>
                <a:cs typeface="Trebuchet MS"/>
              </a:rPr>
              <a:t>d</a:t>
            </a:r>
            <a:r>
              <a:rPr sz="3450" spc="114" dirty="0">
                <a:solidFill>
                  <a:srgbClr val="FFFFFF"/>
                </a:solidFill>
                <a:latin typeface="Trebuchet MS"/>
                <a:cs typeface="Trebuchet MS"/>
              </a:rPr>
              <a:t>o</a:t>
            </a:r>
            <a:r>
              <a:rPr sz="3450" spc="85" dirty="0">
                <a:solidFill>
                  <a:srgbClr val="FFFFFF"/>
                </a:solidFill>
                <a:latin typeface="Trebuchet MS"/>
                <a:cs typeface="Trebuchet MS"/>
              </a:rPr>
              <a:t>g  </a:t>
            </a:r>
            <a:r>
              <a:rPr sz="3450" spc="-80" dirty="0">
                <a:solidFill>
                  <a:srgbClr val="FFFFFF"/>
                </a:solidFill>
                <a:latin typeface="Trebuchet MS"/>
                <a:cs typeface="Trebuchet MS"/>
              </a:rPr>
              <a:t>b</a:t>
            </a:r>
            <a:r>
              <a:rPr sz="3450" spc="-240" dirty="0">
                <a:solidFill>
                  <a:srgbClr val="FFFFFF"/>
                </a:solidFill>
                <a:latin typeface="Trebuchet MS"/>
                <a:cs typeface="Trebuchet MS"/>
              </a:rPr>
              <a:t>r</a:t>
            </a:r>
            <a:r>
              <a:rPr sz="3450" spc="-150" dirty="0">
                <a:solidFill>
                  <a:srgbClr val="FFFFFF"/>
                </a:solidFill>
                <a:latin typeface="Trebuchet MS"/>
                <a:cs typeface="Trebuchet MS"/>
              </a:rPr>
              <a:t>ee</a:t>
            </a:r>
            <a:r>
              <a:rPr sz="3450" spc="-75" dirty="0">
                <a:solidFill>
                  <a:srgbClr val="FFFFFF"/>
                </a:solidFill>
                <a:latin typeface="Trebuchet MS"/>
                <a:cs typeface="Trebuchet MS"/>
              </a:rPr>
              <a:t>d</a:t>
            </a:r>
            <a:r>
              <a:rPr sz="3450" spc="-220" dirty="0">
                <a:solidFill>
                  <a:srgbClr val="FFFFFF"/>
                </a:solidFill>
                <a:latin typeface="Trebuchet MS"/>
                <a:cs typeface="Trebuchet MS"/>
              </a:rPr>
              <a:t>i</a:t>
            </a:r>
            <a:r>
              <a:rPr sz="3450" spc="-10" dirty="0">
                <a:solidFill>
                  <a:srgbClr val="FFFFFF"/>
                </a:solidFill>
                <a:latin typeface="Trebuchet MS"/>
                <a:cs typeface="Trebuchet MS"/>
              </a:rPr>
              <a:t>n</a:t>
            </a:r>
            <a:r>
              <a:rPr sz="3450" spc="110" dirty="0">
                <a:solidFill>
                  <a:srgbClr val="FFFFFF"/>
                </a:solidFill>
                <a:latin typeface="Trebuchet MS"/>
                <a:cs typeface="Trebuchet MS"/>
              </a:rPr>
              <a:t>g</a:t>
            </a:r>
            <a:r>
              <a:rPr sz="3450" spc="-545" dirty="0">
                <a:solidFill>
                  <a:srgbClr val="FFFFFF"/>
                </a:solidFill>
                <a:latin typeface="Trebuchet MS"/>
                <a:cs typeface="Trebuchet MS"/>
              </a:rPr>
              <a:t>,</a:t>
            </a:r>
            <a:r>
              <a:rPr sz="3450" spc="-254" dirty="0">
                <a:solidFill>
                  <a:srgbClr val="FFFFFF"/>
                </a:solidFill>
                <a:latin typeface="Trebuchet MS"/>
                <a:cs typeface="Trebuchet MS"/>
              </a:rPr>
              <a:t> </a:t>
            </a:r>
            <a:r>
              <a:rPr sz="3450" spc="-70" dirty="0">
                <a:solidFill>
                  <a:srgbClr val="FFFFFF"/>
                </a:solidFill>
                <a:latin typeface="Trebuchet MS"/>
                <a:cs typeface="Trebuchet MS"/>
              </a:rPr>
              <a:t>p</a:t>
            </a:r>
            <a:r>
              <a:rPr sz="3450" spc="-150" dirty="0">
                <a:solidFill>
                  <a:srgbClr val="FFFFFF"/>
                </a:solidFill>
                <a:latin typeface="Trebuchet MS"/>
                <a:cs typeface="Trebuchet MS"/>
              </a:rPr>
              <a:t>e</a:t>
            </a:r>
            <a:r>
              <a:rPr sz="3450" spc="-120" dirty="0">
                <a:solidFill>
                  <a:srgbClr val="FFFFFF"/>
                </a:solidFill>
                <a:latin typeface="Trebuchet MS"/>
                <a:cs typeface="Trebuchet MS"/>
              </a:rPr>
              <a:t>t</a:t>
            </a:r>
            <a:r>
              <a:rPr sz="3450" spc="-254" dirty="0">
                <a:solidFill>
                  <a:srgbClr val="FFFFFF"/>
                </a:solidFill>
                <a:latin typeface="Trebuchet MS"/>
                <a:cs typeface="Trebuchet MS"/>
              </a:rPr>
              <a:t> </a:t>
            </a:r>
            <a:r>
              <a:rPr sz="3450" spc="30" dirty="0">
                <a:solidFill>
                  <a:srgbClr val="FFFFFF"/>
                </a:solidFill>
                <a:latin typeface="Trebuchet MS"/>
                <a:cs typeface="Trebuchet MS"/>
              </a:rPr>
              <a:t>s</a:t>
            </a:r>
            <a:r>
              <a:rPr sz="3450" spc="-135" dirty="0">
                <a:solidFill>
                  <a:srgbClr val="FFFFFF"/>
                </a:solidFill>
                <a:latin typeface="Trebuchet MS"/>
                <a:cs typeface="Trebuchet MS"/>
              </a:rPr>
              <a:t>t</a:t>
            </a:r>
            <a:r>
              <a:rPr sz="3450" spc="114" dirty="0">
                <a:solidFill>
                  <a:srgbClr val="FFFFFF"/>
                </a:solidFill>
                <a:latin typeface="Trebuchet MS"/>
                <a:cs typeface="Trebuchet MS"/>
              </a:rPr>
              <a:t>o</a:t>
            </a:r>
            <a:r>
              <a:rPr sz="3450" spc="-240" dirty="0">
                <a:solidFill>
                  <a:srgbClr val="FFFFFF"/>
                </a:solidFill>
                <a:latin typeface="Trebuchet MS"/>
                <a:cs typeface="Trebuchet MS"/>
              </a:rPr>
              <a:t>r</a:t>
            </a:r>
            <a:r>
              <a:rPr sz="3450" spc="-150" dirty="0">
                <a:solidFill>
                  <a:srgbClr val="FFFFFF"/>
                </a:solidFill>
                <a:latin typeface="Trebuchet MS"/>
                <a:cs typeface="Trebuchet MS"/>
              </a:rPr>
              <a:t>e</a:t>
            </a:r>
            <a:r>
              <a:rPr sz="3450" spc="30" dirty="0">
                <a:solidFill>
                  <a:srgbClr val="FFFFFF"/>
                </a:solidFill>
                <a:latin typeface="Trebuchet MS"/>
                <a:cs typeface="Trebuchet MS"/>
              </a:rPr>
              <a:t>s</a:t>
            </a:r>
            <a:r>
              <a:rPr sz="3450" spc="-545" dirty="0">
                <a:solidFill>
                  <a:srgbClr val="FFFFFF"/>
                </a:solidFill>
                <a:latin typeface="Trebuchet MS"/>
                <a:cs typeface="Trebuchet MS"/>
              </a:rPr>
              <a:t>,</a:t>
            </a:r>
            <a:r>
              <a:rPr sz="3450" spc="-254" dirty="0">
                <a:solidFill>
                  <a:srgbClr val="FFFFFF"/>
                </a:solidFill>
                <a:latin typeface="Trebuchet MS"/>
                <a:cs typeface="Trebuchet MS"/>
              </a:rPr>
              <a:t> </a:t>
            </a:r>
            <a:r>
              <a:rPr sz="3450" spc="-95" dirty="0">
                <a:solidFill>
                  <a:srgbClr val="FFFFFF"/>
                </a:solidFill>
                <a:latin typeface="Trebuchet MS"/>
                <a:cs typeface="Trebuchet MS"/>
              </a:rPr>
              <a:t>a</a:t>
            </a:r>
            <a:r>
              <a:rPr sz="3450" spc="-10" dirty="0">
                <a:solidFill>
                  <a:srgbClr val="FFFFFF"/>
                </a:solidFill>
                <a:latin typeface="Trebuchet MS"/>
                <a:cs typeface="Trebuchet MS"/>
              </a:rPr>
              <a:t>n</a:t>
            </a:r>
            <a:r>
              <a:rPr sz="3450" spc="-70" dirty="0">
                <a:solidFill>
                  <a:srgbClr val="FFFFFF"/>
                </a:solidFill>
                <a:latin typeface="Trebuchet MS"/>
                <a:cs typeface="Trebuchet MS"/>
              </a:rPr>
              <a:t>d</a:t>
            </a:r>
            <a:r>
              <a:rPr sz="3450" spc="-254" dirty="0">
                <a:solidFill>
                  <a:srgbClr val="FFFFFF"/>
                </a:solidFill>
                <a:latin typeface="Trebuchet MS"/>
                <a:cs typeface="Trebuchet MS"/>
              </a:rPr>
              <a:t> </a:t>
            </a:r>
            <a:r>
              <a:rPr sz="3450" spc="-30" dirty="0">
                <a:solidFill>
                  <a:srgbClr val="FFFFFF"/>
                </a:solidFill>
                <a:latin typeface="Trebuchet MS"/>
                <a:cs typeface="Trebuchet MS"/>
              </a:rPr>
              <a:t>v</a:t>
            </a:r>
            <a:r>
              <a:rPr sz="3450" spc="-150" dirty="0">
                <a:solidFill>
                  <a:srgbClr val="FFFFFF"/>
                </a:solidFill>
                <a:latin typeface="Trebuchet MS"/>
                <a:cs typeface="Trebuchet MS"/>
              </a:rPr>
              <a:t>e</a:t>
            </a:r>
            <a:r>
              <a:rPr sz="3450" spc="-135" dirty="0">
                <a:solidFill>
                  <a:srgbClr val="FFFFFF"/>
                </a:solidFill>
                <a:latin typeface="Trebuchet MS"/>
                <a:cs typeface="Trebuchet MS"/>
              </a:rPr>
              <a:t>t</a:t>
            </a:r>
            <a:r>
              <a:rPr sz="3450" spc="-150" dirty="0">
                <a:solidFill>
                  <a:srgbClr val="FFFFFF"/>
                </a:solidFill>
                <a:latin typeface="Trebuchet MS"/>
                <a:cs typeface="Trebuchet MS"/>
              </a:rPr>
              <a:t>e</a:t>
            </a:r>
            <a:r>
              <a:rPr sz="3450" spc="-190" dirty="0">
                <a:solidFill>
                  <a:srgbClr val="FFFFFF"/>
                </a:solidFill>
                <a:latin typeface="Trebuchet MS"/>
                <a:cs typeface="Trebuchet MS"/>
              </a:rPr>
              <a:t>r</a:t>
            </a:r>
            <a:r>
              <a:rPr sz="3450" spc="-220" dirty="0">
                <a:solidFill>
                  <a:srgbClr val="FFFFFF"/>
                </a:solidFill>
                <a:latin typeface="Trebuchet MS"/>
                <a:cs typeface="Trebuchet MS"/>
              </a:rPr>
              <a:t>i</a:t>
            </a:r>
            <a:r>
              <a:rPr sz="3450" spc="-10" dirty="0">
                <a:solidFill>
                  <a:srgbClr val="FFFFFF"/>
                </a:solidFill>
                <a:latin typeface="Trebuchet MS"/>
                <a:cs typeface="Trebuchet MS"/>
              </a:rPr>
              <a:t>n</a:t>
            </a:r>
            <a:r>
              <a:rPr sz="3450" spc="-95" dirty="0">
                <a:solidFill>
                  <a:srgbClr val="FFFFFF"/>
                </a:solidFill>
                <a:latin typeface="Trebuchet MS"/>
                <a:cs typeface="Trebuchet MS"/>
              </a:rPr>
              <a:t>a</a:t>
            </a:r>
            <a:r>
              <a:rPr sz="3450" spc="-190" dirty="0">
                <a:solidFill>
                  <a:srgbClr val="FFFFFF"/>
                </a:solidFill>
                <a:latin typeface="Trebuchet MS"/>
                <a:cs typeface="Trebuchet MS"/>
              </a:rPr>
              <a:t>r</a:t>
            </a:r>
            <a:r>
              <a:rPr sz="3450" spc="5" dirty="0">
                <a:solidFill>
                  <a:srgbClr val="FFFFFF"/>
                </a:solidFill>
                <a:latin typeface="Trebuchet MS"/>
                <a:cs typeface="Trebuchet MS"/>
              </a:rPr>
              <a:t>y  </a:t>
            </a:r>
            <a:r>
              <a:rPr sz="3450" spc="-155" dirty="0">
                <a:solidFill>
                  <a:srgbClr val="FFFFFF"/>
                </a:solidFill>
                <a:latin typeface="Trebuchet MS"/>
                <a:cs typeface="Trebuchet MS"/>
              </a:rPr>
              <a:t>services.</a:t>
            </a:r>
            <a:endParaRPr sz="3450" dirty="0">
              <a:latin typeface="Trebuchet MS"/>
              <a:cs typeface="Trebuchet MS"/>
            </a:endParaRPr>
          </a:p>
        </p:txBody>
      </p:sp>
      <p:grpSp>
        <p:nvGrpSpPr>
          <p:cNvPr id="12" name="object 12"/>
          <p:cNvGrpSpPr/>
          <p:nvPr/>
        </p:nvGrpSpPr>
        <p:grpSpPr>
          <a:xfrm>
            <a:off x="0" y="686057"/>
            <a:ext cx="3863975" cy="9601200"/>
            <a:chOff x="0" y="686057"/>
            <a:chExt cx="3863975" cy="9601200"/>
          </a:xfrm>
        </p:grpSpPr>
        <p:sp>
          <p:nvSpPr>
            <p:cNvPr id="13" name="object 13"/>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4" name="object 14"/>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sp>
        <p:nvSpPr>
          <p:cNvPr id="17" name="object 7">
            <a:extLst>
              <a:ext uri="{FF2B5EF4-FFF2-40B4-BE49-F238E27FC236}">
                <a16:creationId xmlns:a16="http://schemas.microsoft.com/office/drawing/2014/main" id="{0406C2BA-C9E5-F04E-C049-3AD969527A47}"/>
              </a:ext>
            </a:extLst>
          </p:cNvPr>
          <p:cNvSpPr txBox="1">
            <a:spLocks noGrp="1"/>
          </p:cNvSpPr>
          <p:nvPr>
            <p:ph type="title"/>
          </p:nvPr>
        </p:nvSpPr>
        <p:spPr>
          <a:xfrm>
            <a:off x="4029075" y="1249363"/>
            <a:ext cx="9236075" cy="728405"/>
          </a:xfrm>
          <a:prstGeom prst="rect">
            <a:avLst/>
          </a:prstGeom>
        </p:spPr>
        <p:txBody>
          <a:bodyPr vert="horz" wrap="square" lIns="0" tIns="12700" rIns="0" bIns="0" rtlCol="0">
            <a:spAutoFit/>
          </a:bodyPr>
          <a:lstStyle>
            <a:lvl1pPr>
              <a:defRPr>
                <a:latin typeface="+mj-lt"/>
                <a:ea typeface="+mj-ea"/>
                <a:cs typeface="+mj-cs"/>
              </a:defRPr>
            </a:lvl1pPr>
          </a:lstStyle>
          <a:p>
            <a:pPr marL="12700" algn="ctr">
              <a:spcBef>
                <a:spcPts val="100"/>
              </a:spcBef>
            </a:pPr>
            <a:r>
              <a:rPr lang="en-US" sz="4650" dirty="0">
                <a:latin typeface="Verdana"/>
                <a:cs typeface="Verdana"/>
              </a:rPr>
              <a:t>DOG BREED IDENTIFICATION</a:t>
            </a:r>
            <a:endParaRPr lang="en-IN" sz="4650" kern="0" dirty="0">
              <a:solidFill>
                <a:schemeClr val="bg1"/>
              </a:solidFill>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D844D898-9C7D-CC48-292A-863684DC865E}"/>
              </a:ext>
            </a:extLst>
          </p:cNvPr>
          <p:cNvSpPr txBox="1">
            <a:spLocks/>
          </p:cNvSpPr>
          <p:nvPr/>
        </p:nvSpPr>
        <p:spPr>
          <a:xfrm>
            <a:off x="4654550" y="975647"/>
            <a:ext cx="9677400" cy="728405"/>
          </a:xfrm>
          <a:prstGeom prst="rect">
            <a:avLst/>
          </a:prstGeom>
        </p:spPr>
        <p:txBody>
          <a:bodyPr vert="horz" wrap="square" lIns="0" tIns="12700" rIns="0" bIns="0" rtlCol="0">
            <a:spAutoFit/>
          </a:bodyPr>
          <a:lstStyle>
            <a:lvl1pPr>
              <a:defRPr>
                <a:latin typeface="+mj-lt"/>
                <a:ea typeface="+mj-ea"/>
                <a:cs typeface="+mj-cs"/>
              </a:defRPr>
            </a:lvl1pPr>
          </a:lstStyle>
          <a:p>
            <a:pPr marL="12700" algn="ctr">
              <a:spcBef>
                <a:spcPts val="100"/>
              </a:spcBef>
            </a:pPr>
            <a:r>
              <a:rPr lang="en-US" sz="4650" kern="0" dirty="0">
                <a:solidFill>
                  <a:schemeClr val="bg1"/>
                </a:solidFill>
                <a:latin typeface="Verdana"/>
                <a:cs typeface="Verdana"/>
              </a:rPr>
              <a:t>ALGORITHM</a:t>
            </a:r>
            <a:endParaRPr lang="en-IN" sz="4650" kern="0" dirty="0">
              <a:solidFill>
                <a:schemeClr val="bg1"/>
              </a:solidFill>
              <a:latin typeface="Verdana"/>
              <a:cs typeface="Verdana"/>
            </a:endParaRPr>
          </a:p>
        </p:txBody>
      </p:sp>
      <p:sp>
        <p:nvSpPr>
          <p:cNvPr id="3" name="object 10">
            <a:extLst>
              <a:ext uri="{FF2B5EF4-FFF2-40B4-BE49-F238E27FC236}">
                <a16:creationId xmlns:a16="http://schemas.microsoft.com/office/drawing/2014/main" id="{BBC3261D-00F0-3D9F-0F95-A60224FBF326}"/>
              </a:ext>
            </a:extLst>
          </p:cNvPr>
          <p:cNvSpPr txBox="1"/>
          <p:nvPr/>
        </p:nvSpPr>
        <p:spPr>
          <a:xfrm>
            <a:off x="1911350" y="2330450"/>
            <a:ext cx="15198725" cy="5989588"/>
          </a:xfrm>
          <a:prstGeom prst="rect">
            <a:avLst/>
          </a:prstGeom>
        </p:spPr>
        <p:txBody>
          <a:bodyPr vert="horz" wrap="square" lIns="0" tIns="12065" rIns="0" bIns="0" rtlCol="0">
            <a:spAutoFit/>
          </a:bodyPr>
          <a:lstStyle/>
          <a:p>
            <a:pPr marL="342900" marR="572770" lvl="0" indent="-342900">
              <a:lnSpc>
                <a:spcPct val="106000"/>
              </a:lnSpc>
              <a:spcBef>
                <a:spcPts val="1660"/>
              </a:spcBef>
              <a:spcAft>
                <a:spcPts val="0"/>
              </a:spcAft>
              <a:buFont typeface="+mj-lt"/>
              <a:buAutoNum type="arabicPeriod"/>
              <a:tabLst>
                <a:tab pos="265430" algn="l"/>
              </a:tabLst>
            </a:pP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Gather</a:t>
            </a:r>
            <a:r>
              <a:rPr lang="en-US" sz="3000" spc="-3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a</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dataset</a:t>
            </a:r>
            <a:r>
              <a:rPr lang="en-US" sz="3000" spc="-2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of</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dog</a:t>
            </a:r>
            <a:r>
              <a:rPr lang="en-US" sz="3000" spc="-2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images</a:t>
            </a:r>
            <a:r>
              <a:rPr lang="en-US" sz="3000" spc="-2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with</a:t>
            </a:r>
            <a:r>
              <a:rPr lang="en-US" sz="3000" spc="-2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their</a:t>
            </a:r>
            <a:r>
              <a:rPr lang="en-US" sz="3000" spc="-2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corresponding</a:t>
            </a:r>
            <a:r>
              <a:rPr lang="en-US" sz="3000" spc="-37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breed</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labels.</a:t>
            </a:r>
            <a:endParaRPr lang="en-IN"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endParaRPr>
          </a:p>
          <a:p>
            <a:pPr marL="342900" marR="476250" lvl="0" indent="-342900">
              <a:lnSpc>
                <a:spcPct val="106000"/>
              </a:lnSpc>
              <a:spcBef>
                <a:spcPts val="940"/>
              </a:spcBef>
              <a:spcAft>
                <a:spcPts val="0"/>
              </a:spcAft>
              <a:buFont typeface="+mj-lt"/>
              <a:buAutoNum type="arabicPeriod"/>
              <a:tabLst>
                <a:tab pos="217805" algn="l"/>
              </a:tabLst>
            </a:pP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Preprocess</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the</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images</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by</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resizing</a:t>
            </a:r>
            <a:r>
              <a:rPr lang="en-US" sz="3000" spc="-2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them</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to</a:t>
            </a:r>
            <a:r>
              <a:rPr lang="en-US" sz="3000" spc="-2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a</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fixed</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size</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and</a:t>
            </a:r>
            <a:r>
              <a:rPr lang="en-US" sz="3000" spc="-37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normalizing</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the</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pixel values.</a:t>
            </a:r>
            <a:endParaRPr lang="en-IN"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endParaRPr>
          </a:p>
          <a:p>
            <a:pPr marL="342900" marR="120650" lvl="0" indent="-342900">
              <a:lnSpc>
                <a:spcPct val="106000"/>
              </a:lnSpc>
              <a:spcBef>
                <a:spcPts val="835"/>
              </a:spcBef>
              <a:spcAft>
                <a:spcPts val="0"/>
              </a:spcAft>
              <a:buFont typeface="+mj-lt"/>
              <a:buAutoNum type="arabicPeriod"/>
              <a:tabLst>
                <a:tab pos="265430" algn="l"/>
              </a:tabLst>
            </a:pP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Load the ResNet50 model, pre-trained on ImageNet, without</a:t>
            </a:r>
            <a:r>
              <a:rPr lang="en-US" sz="3000" spc="-37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the</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top</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layer.</a:t>
            </a:r>
            <a:endParaRPr lang="en-IN"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endParaRPr>
          </a:p>
          <a:p>
            <a:pPr marL="342900" marR="414020" lvl="0" indent="-342900">
              <a:lnSpc>
                <a:spcPct val="106000"/>
              </a:lnSpc>
              <a:spcBef>
                <a:spcPts val="835"/>
              </a:spcBef>
              <a:spcAft>
                <a:spcPts val="0"/>
              </a:spcAft>
              <a:buFont typeface="+mj-lt"/>
              <a:buAutoNum type="arabicPeriod"/>
              <a:tabLst>
                <a:tab pos="221615" algn="l"/>
              </a:tabLst>
            </a:pP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Add</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a</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new</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top</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layer</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with</a:t>
            </a:r>
            <a:r>
              <a:rPr lang="en-US" sz="3000" spc="-2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the number</a:t>
            </a:r>
            <a:r>
              <a:rPr lang="en-US" sz="3000" spc="-2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of</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nodes</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equal</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to</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the</a:t>
            </a:r>
            <a:r>
              <a:rPr lang="en-US" sz="3000" spc="-37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number</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of</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dog</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breeds</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in</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the</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dataset.</a:t>
            </a:r>
            <a:endParaRPr lang="en-IN"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endParaRPr>
          </a:p>
          <a:p>
            <a:pPr marL="342900" marR="222885" lvl="0" indent="-342900">
              <a:lnSpc>
                <a:spcPct val="106000"/>
              </a:lnSpc>
              <a:spcBef>
                <a:spcPts val="830"/>
              </a:spcBef>
              <a:spcAft>
                <a:spcPts val="0"/>
              </a:spcAft>
              <a:buFont typeface="+mj-lt"/>
              <a:buAutoNum type="arabicPeriod"/>
              <a:tabLst>
                <a:tab pos="217805" algn="l"/>
              </a:tabLst>
            </a:pP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Train the model on the training set using a categorical cross-</a:t>
            </a:r>
            <a:r>
              <a:rPr lang="en-US" sz="3000" spc="-37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entropy</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loss</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function</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and</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an</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optimizer</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such</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as Adam.</a:t>
            </a:r>
            <a:endParaRPr lang="en-IN"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endParaRPr>
          </a:p>
          <a:p>
            <a:pPr marL="342900" marR="715645" lvl="0" indent="-342900">
              <a:lnSpc>
                <a:spcPct val="106000"/>
              </a:lnSpc>
              <a:spcBef>
                <a:spcPts val="835"/>
              </a:spcBef>
              <a:spcAft>
                <a:spcPts val="0"/>
              </a:spcAft>
              <a:buFont typeface="+mj-lt"/>
              <a:buAutoNum type="arabicPeriod"/>
              <a:tabLst>
                <a:tab pos="221615" algn="l"/>
              </a:tabLst>
            </a:pP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Evaluate the model on the validation set and adjust the</a:t>
            </a:r>
            <a:r>
              <a:rPr lang="en-US" sz="3000" spc="-37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hyperparameters</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as</a:t>
            </a:r>
            <a:r>
              <a:rPr lang="en-US" sz="3000" spc="-2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needed</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to</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prevent</a:t>
            </a:r>
            <a:r>
              <a:rPr lang="en-US" sz="3000" spc="-1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overfitting.</a:t>
            </a:r>
            <a:endParaRPr lang="en-IN"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endParaRPr>
          </a:p>
          <a:p>
            <a:pPr marL="342900" marR="464185" lvl="0" indent="-342900">
              <a:lnSpc>
                <a:spcPct val="106000"/>
              </a:lnSpc>
              <a:spcBef>
                <a:spcPts val="835"/>
              </a:spcBef>
              <a:spcAft>
                <a:spcPts val="0"/>
              </a:spcAft>
              <a:buFont typeface="+mj-lt"/>
              <a:buAutoNum type="arabicPeriod"/>
              <a:tabLst>
                <a:tab pos="221615" algn="l"/>
              </a:tabLst>
            </a:pP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Test</a:t>
            </a:r>
            <a:r>
              <a:rPr lang="en-US" sz="3000" spc="-1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the</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model</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on</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the</a:t>
            </a:r>
            <a:r>
              <a:rPr lang="en-US" sz="3000" spc="-2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test</a:t>
            </a:r>
            <a:r>
              <a:rPr lang="en-US" sz="3000" spc="-5"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 </a:t>
            </a:r>
            <a:r>
              <a:rPr lang="en-US" sz="3000" dirty="0">
                <a:solidFill>
                  <a:schemeClr val="bg1"/>
                </a:solidFill>
                <a:effectLst/>
                <a:latin typeface="Trebuchet MS" panose="020B0603020202020204" pitchFamily="34" charset="0"/>
                <a:ea typeface="Georgia" panose="02040502050405020303" pitchFamily="18" charset="0"/>
                <a:cs typeface="Georgia" panose="02040502050405020303" pitchFamily="18" charset="0"/>
              </a:rPr>
              <a:t>set</a:t>
            </a:r>
            <a:r>
              <a:rPr lang="en-US" sz="3000" spc="-15" dirty="0">
                <a:solidFill>
                  <a:schemeClr val="bg1"/>
                </a:solidFill>
                <a:latin typeface="Trebuchet MS" panose="020B0603020202020204" pitchFamily="34" charset="0"/>
                <a:ea typeface="Georgia" panose="02040502050405020303" pitchFamily="18" charset="0"/>
                <a:cs typeface="Georgia" panose="02040502050405020303" pitchFamily="18" charset="0"/>
              </a:rPr>
              <a:t>.</a:t>
            </a:r>
            <a:endParaRPr sz="3450" dirty="0">
              <a:latin typeface="Trebuchet MS"/>
              <a:cs typeface="Trebuchet MS"/>
            </a:endParaRPr>
          </a:p>
        </p:txBody>
      </p:sp>
    </p:spTree>
    <p:extLst>
      <p:ext uri="{BB962C8B-B14F-4D97-AF65-F5344CB8AC3E}">
        <p14:creationId xmlns:p14="http://schemas.microsoft.com/office/powerpoint/2010/main" val="342652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3508" y="0"/>
            <a:ext cx="2657475" cy="1329055"/>
          </a:xfrm>
          <a:custGeom>
            <a:avLst/>
            <a:gdLst/>
            <a:ahLst/>
            <a:cxnLst/>
            <a:rect l="l" t="t" r="r" b="b"/>
            <a:pathLst>
              <a:path w="2657475" h="1329055">
                <a:moveTo>
                  <a:pt x="1328740" y="1328739"/>
                </a:moveTo>
                <a:lnTo>
                  <a:pt x="0" y="0"/>
                </a:lnTo>
                <a:lnTo>
                  <a:pt x="2657480" y="0"/>
                </a:lnTo>
                <a:lnTo>
                  <a:pt x="1328740" y="1328739"/>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1643103"/>
            <a:ext cx="6936105" cy="8644255"/>
            <a:chOff x="0" y="1643103"/>
            <a:chExt cx="6936105" cy="8644255"/>
          </a:xfrm>
        </p:grpSpPr>
        <p:sp>
          <p:nvSpPr>
            <p:cNvPr id="4" name="object 4"/>
            <p:cNvSpPr/>
            <p:nvPr/>
          </p:nvSpPr>
          <p:spPr>
            <a:xfrm>
              <a:off x="954422" y="9014625"/>
              <a:ext cx="2545080" cy="1272540"/>
            </a:xfrm>
            <a:custGeom>
              <a:avLst/>
              <a:gdLst/>
              <a:ahLst/>
              <a:cxnLst/>
              <a:rect l="l" t="t" r="r" b="b"/>
              <a:pathLst>
                <a:path w="2545079" h="1272540">
                  <a:moveTo>
                    <a:pt x="2544753" y="1272375"/>
                  </a:moveTo>
                  <a:lnTo>
                    <a:pt x="0" y="1272375"/>
                  </a:lnTo>
                  <a:lnTo>
                    <a:pt x="1272868" y="0"/>
                  </a:lnTo>
                  <a:lnTo>
                    <a:pt x="2544753" y="1272375"/>
                  </a:lnTo>
                  <a:close/>
                </a:path>
              </a:pathLst>
            </a:custGeom>
            <a:solidFill>
              <a:srgbClr val="484B67"/>
            </a:solidFill>
          </p:spPr>
          <p:txBody>
            <a:bodyPr wrap="square" lIns="0" tIns="0" rIns="0" bIns="0" rtlCol="0"/>
            <a:lstStyle/>
            <a:p>
              <a:endParaRPr/>
            </a:p>
          </p:txBody>
        </p:sp>
        <p:sp>
          <p:nvSpPr>
            <p:cNvPr id="5" name="object 5"/>
            <p:cNvSpPr/>
            <p:nvPr/>
          </p:nvSpPr>
          <p:spPr>
            <a:xfrm>
              <a:off x="0" y="2994933"/>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563768" y="1643103"/>
              <a:ext cx="6372127" cy="6372126"/>
            </a:xfrm>
            <a:prstGeom prst="rect">
              <a:avLst/>
            </a:prstGeom>
          </p:spPr>
        </p:pic>
        <p:pic>
          <p:nvPicPr>
            <p:cNvPr id="7" name="object 7"/>
            <p:cNvPicPr/>
            <p:nvPr/>
          </p:nvPicPr>
          <p:blipFill>
            <a:blip r:embed="rId3" cstate="print"/>
            <a:stretch>
              <a:fillRect/>
            </a:stretch>
          </p:blipFill>
          <p:spPr>
            <a:xfrm>
              <a:off x="750638" y="1753527"/>
              <a:ext cx="6181725" cy="6257924"/>
            </a:xfrm>
            <a:prstGeom prst="rect">
              <a:avLst/>
            </a:prstGeom>
          </p:spPr>
        </p:pic>
      </p:grpSp>
      <p:sp>
        <p:nvSpPr>
          <p:cNvPr id="8" name="object 8"/>
          <p:cNvSpPr txBox="1">
            <a:spLocks noGrp="1"/>
          </p:cNvSpPr>
          <p:nvPr>
            <p:ph type="title"/>
          </p:nvPr>
        </p:nvSpPr>
        <p:spPr>
          <a:xfrm>
            <a:off x="8615449" y="1372392"/>
            <a:ext cx="5792701" cy="728405"/>
          </a:xfrm>
          <a:prstGeom prst="rect">
            <a:avLst/>
          </a:prstGeom>
        </p:spPr>
        <p:txBody>
          <a:bodyPr vert="horz" wrap="square" lIns="0" tIns="12700" rIns="0" bIns="0" rtlCol="0">
            <a:spAutoFit/>
          </a:bodyPr>
          <a:lstStyle/>
          <a:p>
            <a:pPr marL="12700">
              <a:lnSpc>
                <a:spcPct val="100000"/>
              </a:lnSpc>
              <a:spcBef>
                <a:spcPts val="100"/>
              </a:spcBef>
            </a:pPr>
            <a:r>
              <a:rPr sz="4650" dirty="0">
                <a:latin typeface="Trebuchet MS" panose="020B0603020202020204" pitchFamily="34" charset="0"/>
              </a:rPr>
              <a:t>Data Preparation</a:t>
            </a:r>
          </a:p>
        </p:txBody>
      </p:sp>
      <p:sp>
        <p:nvSpPr>
          <p:cNvPr id="10" name="object 10"/>
          <p:cNvSpPr txBox="1"/>
          <p:nvPr/>
        </p:nvSpPr>
        <p:spPr>
          <a:xfrm>
            <a:off x="8620349" y="3309827"/>
            <a:ext cx="6772909" cy="4736040"/>
          </a:xfrm>
          <a:prstGeom prst="rect">
            <a:avLst/>
          </a:prstGeom>
        </p:spPr>
        <p:txBody>
          <a:bodyPr vert="horz" wrap="square" lIns="0" tIns="11430" rIns="0" bIns="0" rtlCol="0">
            <a:spAutoFit/>
          </a:bodyPr>
          <a:lstStyle/>
          <a:p>
            <a:pPr marL="12700" marR="5080">
              <a:lnSpc>
                <a:spcPct val="100899"/>
              </a:lnSpc>
              <a:spcBef>
                <a:spcPts val="90"/>
              </a:spcBef>
            </a:pPr>
            <a:r>
              <a:rPr sz="3050" dirty="0">
                <a:solidFill>
                  <a:srgbClr val="FFFFFF"/>
                </a:solidFill>
                <a:latin typeface="Trebuchet MS"/>
                <a:cs typeface="Trebuchet MS"/>
              </a:rPr>
              <a:t>To train Resnet50 for dog breed  identiﬁcation, we need a large dataset of  dog images with their corresponding  breed labels.</a:t>
            </a:r>
            <a:r>
              <a:rPr lang="en-US" sz="3050" dirty="0">
                <a:solidFill>
                  <a:srgbClr val="FFFFFF"/>
                </a:solidFill>
                <a:latin typeface="Trebuchet MS"/>
                <a:cs typeface="Trebuchet MS"/>
              </a:rPr>
              <a:t> We have used the ImageNet dataset which is a large visual database designed for use in object recognition.</a:t>
            </a:r>
          </a:p>
          <a:p>
            <a:pPr marL="12700" marR="5080">
              <a:lnSpc>
                <a:spcPct val="100899"/>
              </a:lnSpc>
              <a:spcBef>
                <a:spcPts val="90"/>
              </a:spcBef>
            </a:pPr>
            <a:r>
              <a:rPr lang="en-US" sz="3050" dirty="0">
                <a:solidFill>
                  <a:srgbClr val="FFFFFF"/>
                </a:solidFill>
                <a:latin typeface="Trebuchet MS"/>
                <a:cs typeface="Trebuchet MS"/>
              </a:rPr>
              <a:t>This database contains over 15 million images that have already been labelled</a:t>
            </a:r>
            <a:r>
              <a:rPr lang="en-US" sz="3050" spc="-150" dirty="0">
                <a:solidFill>
                  <a:srgbClr val="FFFFFF"/>
                </a:solidFill>
                <a:latin typeface="Trebuchet MS"/>
                <a:cs typeface="Trebuchet MS"/>
              </a:rPr>
              <a:t>.</a:t>
            </a:r>
            <a:endParaRPr sz="3050" dirty="0">
              <a:latin typeface="Trebuchet MS"/>
              <a:cs typeface="Trebuchet MS"/>
            </a:endParaRPr>
          </a:p>
        </p:txBody>
      </p:sp>
      <p:sp>
        <p:nvSpPr>
          <p:cNvPr id="11" name="object 11"/>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4"/>
                </a:moveTo>
                <a:lnTo>
                  <a:pt x="0" y="1841654"/>
                </a:lnTo>
                <a:lnTo>
                  <a:pt x="0" y="19849"/>
                </a:lnTo>
                <a:lnTo>
                  <a:pt x="19849" y="0"/>
                </a:lnTo>
                <a:lnTo>
                  <a:pt x="1634970" y="0"/>
                </a:lnTo>
                <a:lnTo>
                  <a:pt x="2565721" y="930750"/>
                </a:lnTo>
                <a:lnTo>
                  <a:pt x="827410" y="2669064"/>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3"/>
              <a:ext cx="6448425" cy="3922395"/>
            </a:xfrm>
            <a:custGeom>
              <a:avLst/>
              <a:gdLst/>
              <a:ahLst/>
              <a:cxnLst/>
              <a:rect l="l" t="t" r="r" b="b"/>
              <a:pathLst>
                <a:path w="6448425" h="3922395">
                  <a:moveTo>
                    <a:pt x="5750841" y="3922066"/>
                  </a:moveTo>
                  <a:lnTo>
                    <a:pt x="698124" y="3922066"/>
                  </a:lnTo>
                  <a:lnTo>
                    <a:pt x="0" y="3224212"/>
                  </a:lnTo>
                  <a:lnTo>
                    <a:pt x="3225461" y="0"/>
                  </a:lnTo>
                  <a:lnTo>
                    <a:pt x="6448424" y="3224212"/>
                  </a:lnTo>
                  <a:lnTo>
                    <a:pt x="5750841"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5" y="0"/>
              <a:ext cx="6372126" cy="6049465"/>
            </a:xfrm>
            <a:prstGeom prst="rect">
              <a:avLst/>
            </a:prstGeom>
          </p:spPr>
        </p:pic>
      </p:grpSp>
      <p:sp>
        <p:nvSpPr>
          <p:cNvPr id="7" name="object 7"/>
          <p:cNvSpPr txBox="1">
            <a:spLocks noGrp="1"/>
          </p:cNvSpPr>
          <p:nvPr>
            <p:ph type="title"/>
          </p:nvPr>
        </p:nvSpPr>
        <p:spPr>
          <a:xfrm>
            <a:off x="8615449" y="1372392"/>
            <a:ext cx="4766945" cy="734060"/>
          </a:xfrm>
          <a:prstGeom prst="rect">
            <a:avLst/>
          </a:prstGeom>
        </p:spPr>
        <p:txBody>
          <a:bodyPr vert="horz" wrap="square" lIns="0" tIns="12700" rIns="0" bIns="0" rtlCol="0">
            <a:spAutoFit/>
          </a:bodyPr>
          <a:lstStyle/>
          <a:p>
            <a:pPr marL="12700">
              <a:lnSpc>
                <a:spcPct val="100000"/>
              </a:lnSpc>
              <a:spcBef>
                <a:spcPts val="100"/>
              </a:spcBef>
            </a:pPr>
            <a:r>
              <a:rPr sz="4650" dirty="0">
                <a:latin typeface="Trebuchet MS" panose="020B0603020202020204" pitchFamily="34" charset="0"/>
              </a:rPr>
              <a:t>Training Resnet50</a:t>
            </a:r>
          </a:p>
        </p:txBody>
      </p:sp>
      <p:sp>
        <p:nvSpPr>
          <p:cNvPr id="8" name="object 8"/>
          <p:cNvSpPr txBox="1"/>
          <p:nvPr/>
        </p:nvSpPr>
        <p:spPr>
          <a:xfrm>
            <a:off x="8620349" y="3309827"/>
            <a:ext cx="6331585" cy="4723216"/>
          </a:xfrm>
          <a:prstGeom prst="rect">
            <a:avLst/>
          </a:prstGeom>
        </p:spPr>
        <p:txBody>
          <a:bodyPr vert="horz" wrap="square" lIns="0" tIns="11430" rIns="0" bIns="0" rtlCol="0">
            <a:spAutoFit/>
          </a:bodyPr>
          <a:lstStyle/>
          <a:p>
            <a:pPr marL="12700" marR="5080">
              <a:lnSpc>
                <a:spcPct val="100899"/>
              </a:lnSpc>
              <a:spcBef>
                <a:spcPts val="90"/>
              </a:spcBef>
            </a:pPr>
            <a:r>
              <a:rPr sz="3050" dirty="0">
                <a:solidFill>
                  <a:srgbClr val="FFFFFF"/>
                </a:solidFill>
                <a:latin typeface="Trebuchet MS"/>
                <a:cs typeface="Trebuchet MS"/>
              </a:rPr>
              <a:t>Training Resnet50 for dog breed  identiﬁcation involves ﬁne-tuning the  model on the dog image dataset. The  model is initialized with pre-trained  weights on the ImageNet dataset and  then trained on the dog dataset. The  training process involves adjusting the  model's weights to minimize the  classiﬁcation error.</a:t>
            </a:r>
            <a:endParaRPr sz="3050" dirty="0">
              <a:latin typeface="Trebuchet MS"/>
              <a:cs typeface="Trebuchet MS"/>
            </a:endParaRPr>
          </a:p>
        </p:txBody>
      </p:sp>
      <p:sp>
        <p:nvSpPr>
          <p:cNvPr id="9" name="object 9"/>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TotalTime>
  <Words>701</Words>
  <Application>Microsoft Office PowerPoint</Application>
  <PresentationFormat>Custom</PresentationFormat>
  <Paragraphs>48</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SimSun</vt:lpstr>
      <vt:lpstr>Arial</vt:lpstr>
      <vt:lpstr>Calibri</vt:lpstr>
      <vt:lpstr>Georgia</vt:lpstr>
      <vt:lpstr>Trebuchet MS</vt:lpstr>
      <vt:lpstr>Verdana</vt:lpstr>
      <vt:lpstr>Office Theme</vt:lpstr>
      <vt:lpstr>PowerPoint Presentation</vt:lpstr>
      <vt:lpstr>Introduction</vt:lpstr>
      <vt:lpstr>PowerPoint Presentation</vt:lpstr>
      <vt:lpstr>What is Resnet50?</vt:lpstr>
      <vt:lpstr>PowerPoint Presentation</vt:lpstr>
      <vt:lpstr>DOG BREED IDENTIFICATION</vt:lpstr>
      <vt:lpstr>PowerPoint Presentation</vt:lpstr>
      <vt:lpstr>Data Preparation</vt:lpstr>
      <vt:lpstr>Training Resnet50</vt:lpstr>
      <vt:lpstr>TESTING</vt:lpstr>
      <vt:lpstr>Applications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Yashwanth Chandra</cp:lastModifiedBy>
  <cp:revision>3</cp:revision>
  <dcterms:created xsi:type="dcterms:W3CDTF">2023-10-16T12:05:02Z</dcterms:created>
  <dcterms:modified xsi:type="dcterms:W3CDTF">2023-10-19T17:08:50Z</dcterms:modified>
</cp:coreProperties>
</file>